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696" r:id="rId2"/>
    <p:sldMasterId id="2147483708" r:id="rId3"/>
    <p:sldMasterId id="2147483720" r:id="rId4"/>
  </p:sldMasterIdLst>
  <p:notesMasterIdLst>
    <p:notesMasterId r:id="rId71"/>
  </p:notesMasterIdLst>
  <p:sldIdLst>
    <p:sldId id="256" r:id="rId5"/>
    <p:sldId id="288" r:id="rId6"/>
    <p:sldId id="355" r:id="rId7"/>
    <p:sldId id="354" r:id="rId8"/>
    <p:sldId id="290" r:id="rId9"/>
    <p:sldId id="347" r:id="rId10"/>
    <p:sldId id="348" r:id="rId11"/>
    <p:sldId id="313" r:id="rId12"/>
    <p:sldId id="314" r:id="rId13"/>
    <p:sldId id="353" r:id="rId14"/>
    <p:sldId id="289" r:id="rId15"/>
    <p:sldId id="356" r:id="rId16"/>
    <p:sldId id="381" r:id="rId17"/>
    <p:sldId id="382" r:id="rId18"/>
    <p:sldId id="383" r:id="rId19"/>
    <p:sldId id="384" r:id="rId20"/>
    <p:sldId id="357" r:id="rId21"/>
    <p:sldId id="359" r:id="rId22"/>
    <p:sldId id="360" r:id="rId23"/>
    <p:sldId id="361" r:id="rId24"/>
    <p:sldId id="362" r:id="rId25"/>
    <p:sldId id="364" r:id="rId26"/>
    <p:sldId id="365" r:id="rId27"/>
    <p:sldId id="291" r:id="rId28"/>
    <p:sldId id="294" r:id="rId29"/>
    <p:sldId id="258" r:id="rId30"/>
    <p:sldId id="378" r:id="rId31"/>
    <p:sldId id="375" r:id="rId32"/>
    <p:sldId id="376" r:id="rId33"/>
    <p:sldId id="377" r:id="rId34"/>
    <p:sldId id="379" r:id="rId35"/>
    <p:sldId id="285" r:id="rId36"/>
    <p:sldId id="284" r:id="rId37"/>
    <p:sldId id="380" r:id="rId38"/>
    <p:sldId id="295" r:id="rId39"/>
    <p:sldId id="298" r:id="rId40"/>
    <p:sldId id="296" r:id="rId41"/>
    <p:sldId id="304" r:id="rId42"/>
    <p:sldId id="387" r:id="rId43"/>
    <p:sldId id="321" r:id="rId44"/>
    <p:sldId id="326" r:id="rId45"/>
    <p:sldId id="327" r:id="rId46"/>
    <p:sldId id="328" r:id="rId47"/>
    <p:sldId id="325" r:id="rId48"/>
    <p:sldId id="329" r:id="rId49"/>
    <p:sldId id="330" r:id="rId50"/>
    <p:sldId id="331" r:id="rId51"/>
    <p:sldId id="332" r:id="rId52"/>
    <p:sldId id="333" r:id="rId53"/>
    <p:sldId id="334" r:id="rId54"/>
    <p:sldId id="335" r:id="rId55"/>
    <p:sldId id="336" r:id="rId56"/>
    <p:sldId id="337" r:id="rId57"/>
    <p:sldId id="338" r:id="rId58"/>
    <p:sldId id="339" r:id="rId59"/>
    <p:sldId id="340" r:id="rId60"/>
    <p:sldId id="341" r:id="rId61"/>
    <p:sldId id="342" r:id="rId62"/>
    <p:sldId id="343" r:id="rId63"/>
    <p:sldId id="344" r:id="rId64"/>
    <p:sldId id="345" r:id="rId65"/>
    <p:sldId id="346" r:id="rId66"/>
    <p:sldId id="300" r:id="rId67"/>
    <p:sldId id="292" r:id="rId68"/>
    <p:sldId id="318" r:id="rId69"/>
    <p:sldId id="386" r:id="rId7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3399"/>
    <a:srgbClr val="0033CC"/>
    <a:srgbClr val="E3DED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052" autoAdjust="0"/>
    <p:restoredTop sz="86401" autoAdjust="0"/>
  </p:normalViewPr>
  <p:slideViewPr>
    <p:cSldViewPr showGuides="1">
      <p:cViewPr varScale="1">
        <p:scale>
          <a:sx n="97" d="100"/>
          <a:sy n="97" d="100"/>
        </p:scale>
        <p:origin x="1104" y="90"/>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 d="1"/>
        <a:sy n="1" d="1"/>
      </p:scale>
      <p:origin x="0" y="-12492"/>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slide" Target="slides/slide64.xml"/><Relationship Id="rId7" Type="http://schemas.openxmlformats.org/officeDocument/2006/relationships/slide" Target="slides/slide3.xml"/><Relationship Id="rId71"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61" Type="http://schemas.openxmlformats.org/officeDocument/2006/relationships/slide" Target="slides/slide57.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presProps" Target="presProps.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0.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2.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6.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48.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5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61.e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66.emf"/><Relationship Id="rId2" Type="http://schemas.openxmlformats.org/officeDocument/2006/relationships/image" Target="../media/image65.emf"/><Relationship Id="rId1" Type="http://schemas.openxmlformats.org/officeDocument/2006/relationships/image" Target="../media/image64.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793983C-EFA1-41D2-8DCF-4CEF34100D6A}" type="datetimeFigureOut">
              <a:rPr lang="en-US" smtClean="0"/>
              <a:t>3/1/2017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C5A1FCD-79C7-4337-B79E-A51417706FB1}" type="slidenum">
              <a:rPr lang="en-US" smtClean="0"/>
              <a:t>‹#›</a:t>
            </a:fld>
            <a:endParaRPr lang="en-US"/>
          </a:p>
        </p:txBody>
      </p:sp>
    </p:spTree>
    <p:extLst>
      <p:ext uri="{BB962C8B-B14F-4D97-AF65-F5344CB8AC3E}">
        <p14:creationId xmlns:p14="http://schemas.microsoft.com/office/powerpoint/2010/main" val="16786142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smtClean="0">
                <a:solidFill>
                  <a:schemeClr val="tx1"/>
                </a:solidFill>
                <a:effectLst/>
                <a:latin typeface="+mn-lt"/>
                <a:ea typeface="+mn-ea"/>
                <a:cs typeface="+mn-cs"/>
              </a:rPr>
              <a:t>How have you, or could you, use decision trees?</a:t>
            </a:r>
            <a:endParaRPr lang="en-US" b="1" dirty="0"/>
          </a:p>
        </p:txBody>
      </p:sp>
      <p:sp>
        <p:nvSpPr>
          <p:cNvPr id="4" name="Slide Number Placeholder 3"/>
          <p:cNvSpPr>
            <a:spLocks noGrp="1"/>
          </p:cNvSpPr>
          <p:nvPr>
            <p:ph type="sldNum" sz="quarter" idx="10"/>
          </p:nvPr>
        </p:nvSpPr>
        <p:spPr/>
        <p:txBody>
          <a:bodyPr/>
          <a:lstStyle/>
          <a:p>
            <a:fld id="{CC5A1FCD-79C7-4337-B79E-A51417706FB1}" type="slidenum">
              <a:rPr lang="en-US" smtClean="0"/>
              <a:t>2</a:t>
            </a:fld>
            <a:endParaRPr lang="en-US"/>
          </a:p>
        </p:txBody>
      </p:sp>
    </p:spTree>
    <p:extLst>
      <p:ext uri="{BB962C8B-B14F-4D97-AF65-F5344CB8AC3E}">
        <p14:creationId xmlns:p14="http://schemas.microsoft.com/office/powerpoint/2010/main" val="42154417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8" name="Rectangle 8"/>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1pPr>
            <a:lvl2pPr marL="742950" indent="-285750">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2pPr>
            <a:lvl3pPr marL="1143000" indent="-228600">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3pPr>
            <a:lvl4pPr marL="1600200" indent="-228600">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4pPr>
            <a:lvl5pPr marL="2057400" indent="-228600">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9pPr>
          </a:lstStyle>
          <a:p>
            <a:pPr>
              <a:spcBef>
                <a:spcPct val="0"/>
              </a:spcBef>
            </a:pPr>
            <a:fld id="{22AAC13E-8379-4CE9-BBD9-D7CC1EB0E99C}" type="slidenum">
              <a:rPr lang="en-GB" altLang="en-US"/>
              <a:pPr>
                <a:spcBef>
                  <a:spcPct val="0"/>
                </a:spcBef>
              </a:pPr>
              <a:t>40</a:t>
            </a:fld>
            <a:endParaRPr lang="en-GB" altLang="en-US"/>
          </a:p>
        </p:txBody>
      </p:sp>
      <p:sp>
        <p:nvSpPr>
          <p:cNvPr id="4099" name="Text Box 1"/>
          <p:cNvSpPr txBox="1">
            <a:spLocks noChangeArrowheads="1"/>
          </p:cNvSpPr>
          <p:nvPr/>
        </p:nvSpPr>
        <p:spPr bwMode="auto">
          <a:xfrm>
            <a:off x="1143000" y="685800"/>
            <a:ext cx="4572000" cy="3429000"/>
          </a:xfrm>
          <a:prstGeom prst="rect">
            <a:avLst/>
          </a:prstGeom>
          <a:solidFill>
            <a:srgbClr val="FFFFFF"/>
          </a:solidFill>
          <a:ln w="9360">
            <a:solidFill>
              <a:srgbClr val="000000"/>
            </a:solidFill>
            <a:miter lim="800000"/>
            <a:headEnd/>
            <a:tailEnd/>
          </a:ln>
        </p:spPr>
        <p:txBody>
          <a:bodyPr wrap="none" anchor="ctr"/>
          <a:lstStyle>
            <a:lvl1pPr>
              <a:spcBef>
                <a:spcPct val="30000"/>
              </a:spcBef>
              <a:buClr>
                <a:srgbClr val="000000"/>
              </a:buClr>
              <a:buSzPct val="100000"/>
              <a:buFont typeface="Times New Roman" panose="02020603050405020304" pitchFamily="18" charset="0"/>
              <a:defRPr sz="1200">
                <a:solidFill>
                  <a:srgbClr val="000000"/>
                </a:solidFill>
                <a:latin typeface="Times New Roman" panose="02020603050405020304" pitchFamily="18" charset="0"/>
              </a:defRPr>
            </a:lvl1pPr>
            <a:lvl2pPr marL="742950" indent="-285750">
              <a:spcBef>
                <a:spcPct val="30000"/>
              </a:spcBef>
              <a:buClr>
                <a:srgbClr val="000000"/>
              </a:buClr>
              <a:buSzPct val="100000"/>
              <a:buFont typeface="Times New Roman" panose="02020603050405020304" pitchFamily="18" charset="0"/>
              <a:defRPr sz="1200">
                <a:solidFill>
                  <a:srgbClr val="000000"/>
                </a:solidFill>
                <a:latin typeface="Times New Roman" panose="02020603050405020304" pitchFamily="18" charset="0"/>
              </a:defRPr>
            </a:lvl2pPr>
            <a:lvl3pPr marL="1143000" indent="-228600">
              <a:spcBef>
                <a:spcPct val="30000"/>
              </a:spcBef>
              <a:buClr>
                <a:srgbClr val="000000"/>
              </a:buClr>
              <a:buSzPct val="100000"/>
              <a:buFont typeface="Times New Roman" panose="02020603050405020304" pitchFamily="18" charset="0"/>
              <a:defRPr sz="1200">
                <a:solidFill>
                  <a:srgbClr val="000000"/>
                </a:solidFill>
                <a:latin typeface="Times New Roman" panose="02020603050405020304" pitchFamily="18" charset="0"/>
              </a:defRPr>
            </a:lvl3pPr>
            <a:lvl4pPr marL="1600200" indent="-228600">
              <a:spcBef>
                <a:spcPct val="30000"/>
              </a:spcBef>
              <a:buClr>
                <a:srgbClr val="000000"/>
              </a:buClr>
              <a:buSzPct val="100000"/>
              <a:buFont typeface="Times New Roman" panose="02020603050405020304" pitchFamily="18" charset="0"/>
              <a:defRPr sz="1200">
                <a:solidFill>
                  <a:srgbClr val="000000"/>
                </a:solidFill>
                <a:latin typeface="Times New Roman" panose="02020603050405020304" pitchFamily="18" charset="0"/>
              </a:defRPr>
            </a:lvl4pPr>
            <a:lvl5pPr marL="2057400" indent="-228600">
              <a:spcBef>
                <a:spcPct val="30000"/>
              </a:spcBef>
              <a:buClr>
                <a:srgbClr val="000000"/>
              </a:buClr>
              <a:buSzPct val="100000"/>
              <a:buFont typeface="Times New Roman" panose="02020603050405020304" pitchFamily="18" charset="0"/>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defRPr sz="1200">
                <a:solidFill>
                  <a:srgbClr val="000000"/>
                </a:solidFill>
                <a:latin typeface="Times New Roman" panose="02020603050405020304" pitchFamily="18" charset="0"/>
              </a:defRPr>
            </a:lvl9pPr>
          </a:lstStyle>
          <a:p>
            <a:pPr eaLnBrk="1" hangingPunct="1">
              <a:lnSpc>
                <a:spcPct val="90000"/>
              </a:lnSpc>
              <a:spcBef>
                <a:spcPct val="0"/>
              </a:spcBef>
            </a:pPr>
            <a:endParaRPr lang="en-US" altLang="en-US" sz="2400">
              <a:solidFill>
                <a:schemeClr val="bg1"/>
              </a:solidFill>
            </a:endParaRPr>
          </a:p>
        </p:txBody>
      </p:sp>
      <p:sp>
        <p:nvSpPr>
          <p:cNvPr id="4100" name="Text Box 2"/>
          <p:cNvSpPr>
            <a:spLocks noGrp="1" noChangeArrowheads="1"/>
          </p:cNvSpPr>
          <p:nvPr>
            <p:ph type="body"/>
          </p:nvPr>
        </p:nvSpPr>
        <p:spPr>
          <a:xfrm>
            <a:off x="914400" y="4344988"/>
            <a:ext cx="5029200" cy="41132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pPr>
              <a:spcBef>
                <a:spcPts val="45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altLang="en-US" smtClean="0">
                <a:ea typeface="Lucida Sans Unicode" panose="020B0602030504020204" pitchFamily="34" charset="0"/>
                <a:cs typeface="Lucida Sans Unicode" panose="020B0602030504020204" pitchFamily="34" charset="0"/>
              </a:rPr>
              <a:t>Look for better picture (field season or flight)</a:t>
            </a:r>
            <a:r>
              <a:rPr lang="ar-SA" altLang="en-US" smtClean="0">
                <a:ea typeface="Lucida Sans Unicode" panose="020B0602030504020204" pitchFamily="34" charset="0"/>
                <a:cs typeface="Lucida Sans Unicode" panose="020B0602030504020204" pitchFamily="34" charset="0"/>
              </a:rPr>
              <a:t>‏</a:t>
            </a:r>
            <a:endParaRPr lang="en-GB" altLang="en-US" smtClean="0">
              <a:ea typeface="Lucida Sans Unicode" panose="020B0602030504020204" pitchFamily="34" charset="0"/>
              <a:cs typeface="Lucida Sans Unicode" panose="020B0602030504020204" pitchFamily="34" charset="0"/>
            </a:endParaRPr>
          </a:p>
        </p:txBody>
      </p:sp>
    </p:spTree>
    <p:extLst>
      <p:ext uri="{BB962C8B-B14F-4D97-AF65-F5344CB8AC3E}">
        <p14:creationId xmlns:p14="http://schemas.microsoft.com/office/powerpoint/2010/main" val="36676137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8"/>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1pPr>
            <a:lvl2pPr marL="742950" indent="-285750">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2pPr>
            <a:lvl3pPr marL="1143000" indent="-228600">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3pPr>
            <a:lvl4pPr marL="1600200" indent="-228600">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4pPr>
            <a:lvl5pPr marL="2057400" indent="-228600">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9pPr>
          </a:lstStyle>
          <a:p>
            <a:pPr>
              <a:spcBef>
                <a:spcPct val="0"/>
              </a:spcBef>
            </a:pPr>
            <a:fld id="{89EF8D05-9E53-47F4-8C4B-B2A97466F5C0}" type="slidenum">
              <a:rPr lang="en-GB" altLang="en-US"/>
              <a:pPr>
                <a:spcBef>
                  <a:spcPct val="0"/>
                </a:spcBef>
              </a:pPr>
              <a:t>41</a:t>
            </a:fld>
            <a:endParaRPr lang="en-GB" altLang="en-US"/>
          </a:p>
        </p:txBody>
      </p:sp>
      <p:sp>
        <p:nvSpPr>
          <p:cNvPr id="14339" name="Rectangle 2"/>
          <p:cNvSpPr>
            <a:spLocks noGrp="1" noRot="1" noChangeAspect="1" noChangeArrowheads="1" noTextEdit="1"/>
          </p:cNvSpPr>
          <p:nvPr>
            <p:ph type="sldImg"/>
          </p:nvPr>
        </p:nvSpPr>
        <p:spPr>
          <a:ln/>
        </p:spPr>
      </p:sp>
      <p:sp>
        <p:nvSpPr>
          <p:cNvPr id="143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1464281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6386" name="Rectangle 8"/>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1pPr>
            <a:lvl2pPr marL="742950" indent="-285750">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2pPr>
            <a:lvl3pPr marL="1143000" indent="-228600">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3pPr>
            <a:lvl4pPr marL="1600200" indent="-228600">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4pPr>
            <a:lvl5pPr marL="2057400" indent="-228600">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9pPr>
          </a:lstStyle>
          <a:p>
            <a:pPr>
              <a:spcBef>
                <a:spcPct val="0"/>
              </a:spcBef>
            </a:pPr>
            <a:fld id="{26574781-A9EF-46C2-86E8-B35087421C83}" type="slidenum">
              <a:rPr lang="en-GB" altLang="en-US"/>
              <a:pPr>
                <a:spcBef>
                  <a:spcPct val="0"/>
                </a:spcBef>
              </a:pPr>
              <a:t>42</a:t>
            </a:fld>
            <a:endParaRPr lang="en-GB" altLang="en-US"/>
          </a:p>
        </p:txBody>
      </p:sp>
      <p:sp>
        <p:nvSpPr>
          <p:cNvPr id="16387" name="Text Box 1"/>
          <p:cNvSpPr txBox="1">
            <a:spLocks noChangeArrowheads="1"/>
          </p:cNvSpPr>
          <p:nvPr/>
        </p:nvSpPr>
        <p:spPr bwMode="auto">
          <a:xfrm>
            <a:off x="1143000" y="685800"/>
            <a:ext cx="4572000" cy="3429000"/>
          </a:xfrm>
          <a:prstGeom prst="rect">
            <a:avLst/>
          </a:prstGeom>
          <a:solidFill>
            <a:srgbClr val="FFFFFF"/>
          </a:solidFill>
          <a:ln w="9360">
            <a:solidFill>
              <a:srgbClr val="000000"/>
            </a:solidFill>
            <a:miter lim="800000"/>
            <a:headEnd/>
            <a:tailEnd/>
          </a:ln>
        </p:spPr>
        <p:txBody>
          <a:bodyPr wrap="none" anchor="ctr"/>
          <a:lstStyle>
            <a:lvl1pPr>
              <a:spcBef>
                <a:spcPct val="30000"/>
              </a:spcBef>
              <a:buClr>
                <a:srgbClr val="000000"/>
              </a:buClr>
              <a:buSzPct val="100000"/>
              <a:buFont typeface="Times New Roman" panose="02020603050405020304" pitchFamily="18" charset="0"/>
              <a:defRPr sz="1200">
                <a:solidFill>
                  <a:srgbClr val="000000"/>
                </a:solidFill>
                <a:latin typeface="Times New Roman" panose="02020603050405020304" pitchFamily="18" charset="0"/>
              </a:defRPr>
            </a:lvl1pPr>
            <a:lvl2pPr marL="742950" indent="-285750">
              <a:spcBef>
                <a:spcPct val="30000"/>
              </a:spcBef>
              <a:buClr>
                <a:srgbClr val="000000"/>
              </a:buClr>
              <a:buSzPct val="100000"/>
              <a:buFont typeface="Times New Roman" panose="02020603050405020304" pitchFamily="18" charset="0"/>
              <a:defRPr sz="1200">
                <a:solidFill>
                  <a:srgbClr val="000000"/>
                </a:solidFill>
                <a:latin typeface="Times New Roman" panose="02020603050405020304" pitchFamily="18" charset="0"/>
              </a:defRPr>
            </a:lvl2pPr>
            <a:lvl3pPr marL="1143000" indent="-228600">
              <a:spcBef>
                <a:spcPct val="30000"/>
              </a:spcBef>
              <a:buClr>
                <a:srgbClr val="000000"/>
              </a:buClr>
              <a:buSzPct val="100000"/>
              <a:buFont typeface="Times New Roman" panose="02020603050405020304" pitchFamily="18" charset="0"/>
              <a:defRPr sz="1200">
                <a:solidFill>
                  <a:srgbClr val="000000"/>
                </a:solidFill>
                <a:latin typeface="Times New Roman" panose="02020603050405020304" pitchFamily="18" charset="0"/>
              </a:defRPr>
            </a:lvl3pPr>
            <a:lvl4pPr marL="1600200" indent="-228600">
              <a:spcBef>
                <a:spcPct val="30000"/>
              </a:spcBef>
              <a:buClr>
                <a:srgbClr val="000000"/>
              </a:buClr>
              <a:buSzPct val="100000"/>
              <a:buFont typeface="Times New Roman" panose="02020603050405020304" pitchFamily="18" charset="0"/>
              <a:defRPr sz="1200">
                <a:solidFill>
                  <a:srgbClr val="000000"/>
                </a:solidFill>
                <a:latin typeface="Times New Roman" panose="02020603050405020304" pitchFamily="18" charset="0"/>
              </a:defRPr>
            </a:lvl4pPr>
            <a:lvl5pPr marL="2057400" indent="-228600">
              <a:spcBef>
                <a:spcPct val="30000"/>
              </a:spcBef>
              <a:buClr>
                <a:srgbClr val="000000"/>
              </a:buClr>
              <a:buSzPct val="100000"/>
              <a:buFont typeface="Times New Roman" panose="02020603050405020304" pitchFamily="18" charset="0"/>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defRPr sz="1200">
                <a:solidFill>
                  <a:srgbClr val="000000"/>
                </a:solidFill>
                <a:latin typeface="Times New Roman" panose="02020603050405020304" pitchFamily="18" charset="0"/>
              </a:defRPr>
            </a:lvl9pPr>
          </a:lstStyle>
          <a:p>
            <a:pPr defTabSz="457200" fontAlgn="base">
              <a:lnSpc>
                <a:spcPct val="90000"/>
              </a:lnSpc>
              <a:spcBef>
                <a:spcPct val="0"/>
              </a:spcBef>
              <a:spcAft>
                <a:spcPct val="0"/>
              </a:spcAft>
            </a:pPr>
            <a:endParaRPr lang="en-US" altLang="en-US" sz="2400" smtClean="0">
              <a:solidFill>
                <a:srgbClr val="FFFFFF"/>
              </a:solidFill>
              <a:cs typeface="Lucida Sans Unicode" panose="020B0602030504020204" pitchFamily="34" charset="0"/>
            </a:endParaRPr>
          </a:p>
        </p:txBody>
      </p:sp>
      <p:sp>
        <p:nvSpPr>
          <p:cNvPr id="16388" name="Rectangle 2"/>
          <p:cNvSpPr>
            <a:spLocks noGrp="1" noChangeArrowheads="1"/>
          </p:cNvSpPr>
          <p:nvPr>
            <p:ph type="body"/>
          </p:nvPr>
        </p:nvSpPr>
        <p:spPr>
          <a:xfrm>
            <a:off x="914400" y="4343400"/>
            <a:ext cx="5027613"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ltLang="en-US" smtClean="0"/>
          </a:p>
        </p:txBody>
      </p:sp>
    </p:spTree>
    <p:extLst>
      <p:ext uri="{BB962C8B-B14F-4D97-AF65-F5344CB8AC3E}">
        <p14:creationId xmlns:p14="http://schemas.microsoft.com/office/powerpoint/2010/main" val="31124592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8"/>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1pPr>
            <a:lvl2pPr marL="742950" indent="-285750">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2pPr>
            <a:lvl3pPr marL="1143000" indent="-228600">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3pPr>
            <a:lvl4pPr marL="1600200" indent="-228600">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4pPr>
            <a:lvl5pPr marL="2057400" indent="-228600">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9pPr>
          </a:lstStyle>
          <a:p>
            <a:pPr>
              <a:spcBef>
                <a:spcPct val="0"/>
              </a:spcBef>
            </a:pPr>
            <a:fld id="{B119F641-B251-41D4-B52C-D5C9E51EDDAF}" type="slidenum">
              <a:rPr lang="en-GB" altLang="en-US"/>
              <a:pPr>
                <a:spcBef>
                  <a:spcPct val="0"/>
                </a:spcBef>
              </a:pPr>
              <a:t>43</a:t>
            </a:fld>
            <a:endParaRPr lang="en-GB" altLang="en-US"/>
          </a:p>
        </p:txBody>
      </p:sp>
      <p:sp>
        <p:nvSpPr>
          <p:cNvPr id="18435" name="Rectangle 2"/>
          <p:cNvSpPr>
            <a:spLocks noGrp="1" noRot="1" noChangeAspect="1" noChangeArrowheads="1" noTextEdit="1"/>
          </p:cNvSpPr>
          <p:nvPr>
            <p:ph type="sldImg"/>
          </p:nvPr>
        </p:nvSpPr>
        <p:spPr>
          <a:ln/>
        </p:spPr>
      </p:sp>
      <p:sp>
        <p:nvSpPr>
          <p:cNvPr id="184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11633002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8"/>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1pPr>
            <a:lvl2pPr marL="742950" indent="-285750">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2pPr>
            <a:lvl3pPr marL="1143000" indent="-228600">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3pPr>
            <a:lvl4pPr marL="1600200" indent="-228600">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4pPr>
            <a:lvl5pPr marL="2057400" indent="-228600">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9pPr>
          </a:lstStyle>
          <a:p>
            <a:pPr>
              <a:spcBef>
                <a:spcPct val="0"/>
              </a:spcBef>
            </a:pPr>
            <a:fld id="{DCACD434-1AC7-4C35-AB41-384F0418B219}" type="slidenum">
              <a:rPr lang="en-GB" altLang="en-US"/>
              <a:pPr>
                <a:spcBef>
                  <a:spcPct val="0"/>
                </a:spcBef>
              </a:pPr>
              <a:t>44</a:t>
            </a:fld>
            <a:endParaRPr lang="en-GB" altLang="en-US"/>
          </a:p>
        </p:txBody>
      </p:sp>
      <p:sp>
        <p:nvSpPr>
          <p:cNvPr id="34819" name="Rectangle 2"/>
          <p:cNvSpPr>
            <a:spLocks noGrp="1" noRot="1" noChangeAspect="1" noChangeArrowheads="1" noTextEdit="1"/>
          </p:cNvSpPr>
          <p:nvPr>
            <p:ph type="sldImg"/>
          </p:nvPr>
        </p:nvSpPr>
        <p:spPr>
          <a:ln/>
        </p:spPr>
      </p:sp>
      <p:sp>
        <p:nvSpPr>
          <p:cNvPr id="348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32333707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8"/>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1pPr>
            <a:lvl2pPr marL="742950" indent="-285750">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2pPr>
            <a:lvl3pPr marL="1143000" indent="-228600">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3pPr>
            <a:lvl4pPr marL="1600200" indent="-228600">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4pPr>
            <a:lvl5pPr marL="2057400" indent="-228600">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9pPr>
          </a:lstStyle>
          <a:p>
            <a:pPr>
              <a:spcBef>
                <a:spcPct val="0"/>
              </a:spcBef>
            </a:pPr>
            <a:fld id="{23B4CFA7-EB7E-4611-925B-66725829250C}" type="slidenum">
              <a:rPr lang="en-GB" altLang="en-US"/>
              <a:pPr>
                <a:spcBef>
                  <a:spcPct val="0"/>
                </a:spcBef>
              </a:pPr>
              <a:t>45</a:t>
            </a:fld>
            <a:endParaRPr lang="en-GB" altLang="en-US"/>
          </a:p>
        </p:txBody>
      </p:sp>
      <p:sp>
        <p:nvSpPr>
          <p:cNvPr id="57347" name="Rectangle 2"/>
          <p:cNvSpPr>
            <a:spLocks noGrp="1" noRot="1" noChangeAspect="1" noChangeArrowheads="1" noTextEdit="1"/>
          </p:cNvSpPr>
          <p:nvPr>
            <p:ph type="sldImg"/>
          </p:nvPr>
        </p:nvSpPr>
        <p:spPr>
          <a:ln/>
        </p:spPr>
      </p:sp>
      <p:sp>
        <p:nvSpPr>
          <p:cNvPr id="573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332968937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9394" name="Rectangle 8"/>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1pPr>
            <a:lvl2pPr marL="742950" indent="-285750">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2pPr>
            <a:lvl3pPr marL="1143000" indent="-228600">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3pPr>
            <a:lvl4pPr marL="1600200" indent="-228600">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4pPr>
            <a:lvl5pPr marL="2057400" indent="-228600">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9pPr>
          </a:lstStyle>
          <a:p>
            <a:pPr>
              <a:spcBef>
                <a:spcPct val="0"/>
              </a:spcBef>
            </a:pPr>
            <a:fld id="{F7FBE73E-B13D-414C-82A8-B43235D32B45}" type="slidenum">
              <a:rPr lang="en-GB" altLang="en-US"/>
              <a:pPr>
                <a:spcBef>
                  <a:spcPct val="0"/>
                </a:spcBef>
              </a:pPr>
              <a:t>46</a:t>
            </a:fld>
            <a:endParaRPr lang="en-GB" altLang="en-US"/>
          </a:p>
        </p:txBody>
      </p:sp>
      <p:sp>
        <p:nvSpPr>
          <p:cNvPr id="59395" name="Text Box 1"/>
          <p:cNvSpPr txBox="1">
            <a:spLocks noChangeArrowheads="1"/>
          </p:cNvSpPr>
          <p:nvPr/>
        </p:nvSpPr>
        <p:spPr bwMode="auto">
          <a:xfrm>
            <a:off x="1143000" y="685800"/>
            <a:ext cx="4572000" cy="3429000"/>
          </a:xfrm>
          <a:prstGeom prst="rect">
            <a:avLst/>
          </a:prstGeom>
          <a:solidFill>
            <a:srgbClr val="FFFFFF"/>
          </a:solidFill>
          <a:ln w="9360">
            <a:solidFill>
              <a:srgbClr val="000000"/>
            </a:solidFill>
            <a:miter lim="800000"/>
            <a:headEnd/>
            <a:tailEnd/>
          </a:ln>
        </p:spPr>
        <p:txBody>
          <a:bodyPr wrap="none" anchor="ctr"/>
          <a:lstStyle>
            <a:lvl1pPr>
              <a:spcBef>
                <a:spcPct val="30000"/>
              </a:spcBef>
              <a:buClr>
                <a:srgbClr val="000000"/>
              </a:buClr>
              <a:buSzPct val="100000"/>
              <a:buFont typeface="Times New Roman" panose="02020603050405020304" pitchFamily="18" charset="0"/>
              <a:defRPr sz="1200">
                <a:solidFill>
                  <a:srgbClr val="000000"/>
                </a:solidFill>
                <a:latin typeface="Times New Roman" panose="02020603050405020304" pitchFamily="18" charset="0"/>
              </a:defRPr>
            </a:lvl1pPr>
            <a:lvl2pPr marL="742950" indent="-285750">
              <a:spcBef>
                <a:spcPct val="30000"/>
              </a:spcBef>
              <a:buClr>
                <a:srgbClr val="000000"/>
              </a:buClr>
              <a:buSzPct val="100000"/>
              <a:buFont typeface="Times New Roman" panose="02020603050405020304" pitchFamily="18" charset="0"/>
              <a:defRPr sz="1200">
                <a:solidFill>
                  <a:srgbClr val="000000"/>
                </a:solidFill>
                <a:latin typeface="Times New Roman" panose="02020603050405020304" pitchFamily="18" charset="0"/>
              </a:defRPr>
            </a:lvl2pPr>
            <a:lvl3pPr marL="1143000" indent="-228600">
              <a:spcBef>
                <a:spcPct val="30000"/>
              </a:spcBef>
              <a:buClr>
                <a:srgbClr val="000000"/>
              </a:buClr>
              <a:buSzPct val="100000"/>
              <a:buFont typeface="Times New Roman" panose="02020603050405020304" pitchFamily="18" charset="0"/>
              <a:defRPr sz="1200">
                <a:solidFill>
                  <a:srgbClr val="000000"/>
                </a:solidFill>
                <a:latin typeface="Times New Roman" panose="02020603050405020304" pitchFamily="18" charset="0"/>
              </a:defRPr>
            </a:lvl3pPr>
            <a:lvl4pPr marL="1600200" indent="-228600">
              <a:spcBef>
                <a:spcPct val="30000"/>
              </a:spcBef>
              <a:buClr>
                <a:srgbClr val="000000"/>
              </a:buClr>
              <a:buSzPct val="100000"/>
              <a:buFont typeface="Times New Roman" panose="02020603050405020304" pitchFamily="18" charset="0"/>
              <a:defRPr sz="1200">
                <a:solidFill>
                  <a:srgbClr val="000000"/>
                </a:solidFill>
                <a:latin typeface="Times New Roman" panose="02020603050405020304" pitchFamily="18" charset="0"/>
              </a:defRPr>
            </a:lvl4pPr>
            <a:lvl5pPr marL="2057400" indent="-228600">
              <a:spcBef>
                <a:spcPct val="30000"/>
              </a:spcBef>
              <a:buClr>
                <a:srgbClr val="000000"/>
              </a:buClr>
              <a:buSzPct val="100000"/>
              <a:buFont typeface="Times New Roman" panose="02020603050405020304" pitchFamily="18" charset="0"/>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defRPr sz="1200">
                <a:solidFill>
                  <a:srgbClr val="000000"/>
                </a:solidFill>
                <a:latin typeface="Times New Roman" panose="02020603050405020304" pitchFamily="18" charset="0"/>
              </a:defRPr>
            </a:lvl9pPr>
          </a:lstStyle>
          <a:p>
            <a:pPr defTabSz="457200" fontAlgn="base">
              <a:lnSpc>
                <a:spcPct val="90000"/>
              </a:lnSpc>
              <a:spcBef>
                <a:spcPct val="0"/>
              </a:spcBef>
              <a:spcAft>
                <a:spcPct val="0"/>
              </a:spcAft>
            </a:pPr>
            <a:endParaRPr lang="en-US" altLang="en-US" sz="2400" smtClean="0">
              <a:solidFill>
                <a:srgbClr val="FFFFFF"/>
              </a:solidFill>
              <a:cs typeface="Lucida Sans Unicode" panose="020B0602030504020204" pitchFamily="34" charset="0"/>
            </a:endParaRPr>
          </a:p>
        </p:txBody>
      </p:sp>
      <p:sp>
        <p:nvSpPr>
          <p:cNvPr id="59396" name="Rectangle 2"/>
          <p:cNvSpPr>
            <a:spLocks noGrp="1" noChangeArrowheads="1"/>
          </p:cNvSpPr>
          <p:nvPr>
            <p:ph type="body"/>
          </p:nvPr>
        </p:nvSpPr>
        <p:spPr>
          <a:xfrm>
            <a:off x="914400" y="4343400"/>
            <a:ext cx="5027613"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ltLang="en-US" smtClean="0"/>
          </a:p>
        </p:txBody>
      </p:sp>
    </p:spTree>
    <p:extLst>
      <p:ext uri="{BB962C8B-B14F-4D97-AF65-F5344CB8AC3E}">
        <p14:creationId xmlns:p14="http://schemas.microsoft.com/office/powerpoint/2010/main" val="11694970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1442" name="Rectangle 8"/>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1pPr>
            <a:lvl2pPr marL="742950" indent="-285750">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2pPr>
            <a:lvl3pPr marL="1143000" indent="-228600">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3pPr>
            <a:lvl4pPr marL="1600200" indent="-228600">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4pPr>
            <a:lvl5pPr marL="2057400" indent="-228600">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9pPr>
          </a:lstStyle>
          <a:p>
            <a:pPr>
              <a:spcBef>
                <a:spcPct val="0"/>
              </a:spcBef>
            </a:pPr>
            <a:fld id="{23F527A7-5F48-4B2B-B4F1-0C8C202A2DBC}" type="slidenum">
              <a:rPr lang="en-GB" altLang="en-US"/>
              <a:pPr>
                <a:spcBef>
                  <a:spcPct val="0"/>
                </a:spcBef>
              </a:pPr>
              <a:t>47</a:t>
            </a:fld>
            <a:endParaRPr lang="en-GB" altLang="en-US"/>
          </a:p>
        </p:txBody>
      </p:sp>
      <p:sp>
        <p:nvSpPr>
          <p:cNvPr id="61443" name="Text Box 2"/>
          <p:cNvSpPr txBox="1">
            <a:spLocks noChangeArrowheads="1"/>
          </p:cNvSpPr>
          <p:nvPr/>
        </p:nvSpPr>
        <p:spPr bwMode="auto">
          <a:xfrm>
            <a:off x="1143000" y="685800"/>
            <a:ext cx="4572000" cy="3429000"/>
          </a:xfrm>
          <a:prstGeom prst="rect">
            <a:avLst/>
          </a:prstGeom>
          <a:solidFill>
            <a:srgbClr val="FFFFFF"/>
          </a:solidFill>
          <a:ln w="9360">
            <a:solidFill>
              <a:srgbClr val="000000"/>
            </a:solidFill>
            <a:miter lim="800000"/>
            <a:headEnd/>
            <a:tailEnd/>
          </a:ln>
        </p:spPr>
        <p:txBody>
          <a:bodyPr wrap="none" anchor="ctr"/>
          <a:lstStyle>
            <a:lvl1pPr>
              <a:spcBef>
                <a:spcPct val="30000"/>
              </a:spcBef>
              <a:buClr>
                <a:srgbClr val="000000"/>
              </a:buClr>
              <a:buSzPct val="100000"/>
              <a:buFont typeface="Times New Roman" panose="02020603050405020304" pitchFamily="18" charset="0"/>
              <a:defRPr sz="1200">
                <a:solidFill>
                  <a:srgbClr val="000000"/>
                </a:solidFill>
                <a:latin typeface="Times New Roman" panose="02020603050405020304" pitchFamily="18" charset="0"/>
              </a:defRPr>
            </a:lvl1pPr>
            <a:lvl2pPr marL="742950" indent="-285750">
              <a:spcBef>
                <a:spcPct val="30000"/>
              </a:spcBef>
              <a:buClr>
                <a:srgbClr val="000000"/>
              </a:buClr>
              <a:buSzPct val="100000"/>
              <a:buFont typeface="Times New Roman" panose="02020603050405020304" pitchFamily="18" charset="0"/>
              <a:defRPr sz="1200">
                <a:solidFill>
                  <a:srgbClr val="000000"/>
                </a:solidFill>
                <a:latin typeface="Times New Roman" panose="02020603050405020304" pitchFamily="18" charset="0"/>
              </a:defRPr>
            </a:lvl2pPr>
            <a:lvl3pPr marL="1143000" indent="-228600">
              <a:spcBef>
                <a:spcPct val="30000"/>
              </a:spcBef>
              <a:buClr>
                <a:srgbClr val="000000"/>
              </a:buClr>
              <a:buSzPct val="100000"/>
              <a:buFont typeface="Times New Roman" panose="02020603050405020304" pitchFamily="18" charset="0"/>
              <a:defRPr sz="1200">
                <a:solidFill>
                  <a:srgbClr val="000000"/>
                </a:solidFill>
                <a:latin typeface="Times New Roman" panose="02020603050405020304" pitchFamily="18" charset="0"/>
              </a:defRPr>
            </a:lvl3pPr>
            <a:lvl4pPr marL="1600200" indent="-228600">
              <a:spcBef>
                <a:spcPct val="30000"/>
              </a:spcBef>
              <a:buClr>
                <a:srgbClr val="000000"/>
              </a:buClr>
              <a:buSzPct val="100000"/>
              <a:buFont typeface="Times New Roman" panose="02020603050405020304" pitchFamily="18" charset="0"/>
              <a:defRPr sz="1200">
                <a:solidFill>
                  <a:srgbClr val="000000"/>
                </a:solidFill>
                <a:latin typeface="Times New Roman" panose="02020603050405020304" pitchFamily="18" charset="0"/>
              </a:defRPr>
            </a:lvl4pPr>
            <a:lvl5pPr marL="2057400" indent="-228600">
              <a:spcBef>
                <a:spcPct val="30000"/>
              </a:spcBef>
              <a:buClr>
                <a:srgbClr val="000000"/>
              </a:buClr>
              <a:buSzPct val="100000"/>
              <a:buFont typeface="Times New Roman" panose="02020603050405020304" pitchFamily="18" charset="0"/>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defRPr sz="1200">
                <a:solidFill>
                  <a:srgbClr val="000000"/>
                </a:solidFill>
                <a:latin typeface="Times New Roman" panose="02020603050405020304" pitchFamily="18" charset="0"/>
              </a:defRPr>
            </a:lvl9pPr>
          </a:lstStyle>
          <a:p>
            <a:pPr defTabSz="457200" fontAlgn="base">
              <a:lnSpc>
                <a:spcPct val="90000"/>
              </a:lnSpc>
              <a:spcBef>
                <a:spcPct val="0"/>
              </a:spcBef>
              <a:spcAft>
                <a:spcPct val="0"/>
              </a:spcAft>
            </a:pPr>
            <a:endParaRPr lang="en-US" altLang="en-US" sz="2400" smtClean="0">
              <a:solidFill>
                <a:srgbClr val="FFFFFF"/>
              </a:solidFill>
              <a:cs typeface="Lucida Sans Unicode" panose="020B0602030504020204" pitchFamily="34" charset="0"/>
            </a:endParaRPr>
          </a:p>
        </p:txBody>
      </p:sp>
      <p:sp>
        <p:nvSpPr>
          <p:cNvPr id="61444" name="Rectangle 3"/>
          <p:cNvSpPr>
            <a:spLocks noGrp="1" noChangeArrowheads="1"/>
          </p:cNvSpPr>
          <p:nvPr>
            <p:ph type="body"/>
          </p:nvPr>
        </p:nvSpPr>
        <p:spPr>
          <a:xfrm>
            <a:off x="914400" y="4343400"/>
            <a:ext cx="5027613"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smtClean="0"/>
          </a:p>
        </p:txBody>
      </p:sp>
    </p:spTree>
    <p:extLst>
      <p:ext uri="{BB962C8B-B14F-4D97-AF65-F5344CB8AC3E}">
        <p14:creationId xmlns:p14="http://schemas.microsoft.com/office/powerpoint/2010/main" val="8879993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3490" name="Rectangle 8"/>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1pPr>
            <a:lvl2pPr marL="742950" indent="-285750">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2pPr>
            <a:lvl3pPr marL="1143000" indent="-228600">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3pPr>
            <a:lvl4pPr marL="1600200" indent="-228600">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4pPr>
            <a:lvl5pPr marL="2057400" indent="-228600">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9pPr>
          </a:lstStyle>
          <a:p>
            <a:pPr>
              <a:spcBef>
                <a:spcPct val="0"/>
              </a:spcBef>
            </a:pPr>
            <a:fld id="{9B4DB318-F94D-431C-82AD-96C1AA8934A0}" type="slidenum">
              <a:rPr lang="en-GB" altLang="en-US"/>
              <a:pPr>
                <a:spcBef>
                  <a:spcPct val="0"/>
                </a:spcBef>
              </a:pPr>
              <a:t>48</a:t>
            </a:fld>
            <a:endParaRPr lang="en-GB" altLang="en-US"/>
          </a:p>
        </p:txBody>
      </p:sp>
      <p:sp>
        <p:nvSpPr>
          <p:cNvPr id="63491" name="Text Box 2"/>
          <p:cNvSpPr txBox="1">
            <a:spLocks noChangeArrowheads="1"/>
          </p:cNvSpPr>
          <p:nvPr/>
        </p:nvSpPr>
        <p:spPr bwMode="auto">
          <a:xfrm>
            <a:off x="1143000" y="685800"/>
            <a:ext cx="4572000" cy="3429000"/>
          </a:xfrm>
          <a:prstGeom prst="rect">
            <a:avLst/>
          </a:prstGeom>
          <a:solidFill>
            <a:srgbClr val="FFFFFF"/>
          </a:solidFill>
          <a:ln w="9360">
            <a:solidFill>
              <a:srgbClr val="000000"/>
            </a:solidFill>
            <a:miter lim="800000"/>
            <a:headEnd/>
            <a:tailEnd/>
          </a:ln>
        </p:spPr>
        <p:txBody>
          <a:bodyPr wrap="none" anchor="ctr"/>
          <a:lstStyle>
            <a:lvl1pPr>
              <a:spcBef>
                <a:spcPct val="30000"/>
              </a:spcBef>
              <a:buClr>
                <a:srgbClr val="000000"/>
              </a:buClr>
              <a:buSzPct val="100000"/>
              <a:buFont typeface="Times New Roman" panose="02020603050405020304" pitchFamily="18" charset="0"/>
              <a:defRPr sz="1200">
                <a:solidFill>
                  <a:srgbClr val="000000"/>
                </a:solidFill>
                <a:latin typeface="Times New Roman" panose="02020603050405020304" pitchFamily="18" charset="0"/>
              </a:defRPr>
            </a:lvl1pPr>
            <a:lvl2pPr marL="742950" indent="-285750">
              <a:spcBef>
                <a:spcPct val="30000"/>
              </a:spcBef>
              <a:buClr>
                <a:srgbClr val="000000"/>
              </a:buClr>
              <a:buSzPct val="100000"/>
              <a:buFont typeface="Times New Roman" panose="02020603050405020304" pitchFamily="18" charset="0"/>
              <a:defRPr sz="1200">
                <a:solidFill>
                  <a:srgbClr val="000000"/>
                </a:solidFill>
                <a:latin typeface="Times New Roman" panose="02020603050405020304" pitchFamily="18" charset="0"/>
              </a:defRPr>
            </a:lvl2pPr>
            <a:lvl3pPr marL="1143000" indent="-228600">
              <a:spcBef>
                <a:spcPct val="30000"/>
              </a:spcBef>
              <a:buClr>
                <a:srgbClr val="000000"/>
              </a:buClr>
              <a:buSzPct val="100000"/>
              <a:buFont typeface="Times New Roman" panose="02020603050405020304" pitchFamily="18" charset="0"/>
              <a:defRPr sz="1200">
                <a:solidFill>
                  <a:srgbClr val="000000"/>
                </a:solidFill>
                <a:latin typeface="Times New Roman" panose="02020603050405020304" pitchFamily="18" charset="0"/>
              </a:defRPr>
            </a:lvl3pPr>
            <a:lvl4pPr marL="1600200" indent="-228600">
              <a:spcBef>
                <a:spcPct val="30000"/>
              </a:spcBef>
              <a:buClr>
                <a:srgbClr val="000000"/>
              </a:buClr>
              <a:buSzPct val="100000"/>
              <a:buFont typeface="Times New Roman" panose="02020603050405020304" pitchFamily="18" charset="0"/>
              <a:defRPr sz="1200">
                <a:solidFill>
                  <a:srgbClr val="000000"/>
                </a:solidFill>
                <a:latin typeface="Times New Roman" panose="02020603050405020304" pitchFamily="18" charset="0"/>
              </a:defRPr>
            </a:lvl4pPr>
            <a:lvl5pPr marL="2057400" indent="-228600">
              <a:spcBef>
                <a:spcPct val="30000"/>
              </a:spcBef>
              <a:buClr>
                <a:srgbClr val="000000"/>
              </a:buClr>
              <a:buSzPct val="100000"/>
              <a:buFont typeface="Times New Roman" panose="02020603050405020304" pitchFamily="18" charset="0"/>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defRPr sz="1200">
                <a:solidFill>
                  <a:srgbClr val="000000"/>
                </a:solidFill>
                <a:latin typeface="Times New Roman" panose="02020603050405020304" pitchFamily="18" charset="0"/>
              </a:defRPr>
            </a:lvl9pPr>
          </a:lstStyle>
          <a:p>
            <a:pPr defTabSz="457200" fontAlgn="base">
              <a:lnSpc>
                <a:spcPct val="90000"/>
              </a:lnSpc>
              <a:spcBef>
                <a:spcPct val="0"/>
              </a:spcBef>
              <a:spcAft>
                <a:spcPct val="0"/>
              </a:spcAft>
            </a:pPr>
            <a:endParaRPr lang="en-US" altLang="en-US" sz="2400" smtClean="0">
              <a:solidFill>
                <a:srgbClr val="FFFFFF"/>
              </a:solidFill>
              <a:cs typeface="Lucida Sans Unicode" panose="020B0602030504020204" pitchFamily="34" charset="0"/>
            </a:endParaRPr>
          </a:p>
        </p:txBody>
      </p:sp>
      <p:sp>
        <p:nvSpPr>
          <p:cNvPr id="63492" name="Rectangle 3"/>
          <p:cNvSpPr>
            <a:spLocks noGrp="1" noChangeArrowheads="1"/>
          </p:cNvSpPr>
          <p:nvPr>
            <p:ph type="body"/>
          </p:nvPr>
        </p:nvSpPr>
        <p:spPr>
          <a:xfrm>
            <a:off x="914400" y="4343400"/>
            <a:ext cx="5027613"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smtClean="0"/>
          </a:p>
        </p:txBody>
      </p:sp>
    </p:spTree>
    <p:extLst>
      <p:ext uri="{BB962C8B-B14F-4D97-AF65-F5344CB8AC3E}">
        <p14:creationId xmlns:p14="http://schemas.microsoft.com/office/powerpoint/2010/main" val="37844209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5538" name="Rectangle 8"/>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1pPr>
            <a:lvl2pPr marL="742950" indent="-285750">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2pPr>
            <a:lvl3pPr marL="1143000" indent="-228600">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3pPr>
            <a:lvl4pPr marL="1600200" indent="-228600">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4pPr>
            <a:lvl5pPr marL="2057400" indent="-228600">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9pPr>
          </a:lstStyle>
          <a:p>
            <a:pPr>
              <a:spcBef>
                <a:spcPct val="0"/>
              </a:spcBef>
            </a:pPr>
            <a:fld id="{F77E5357-E4F3-4D86-8836-0F7478CB6454}" type="slidenum">
              <a:rPr lang="en-GB" altLang="en-US"/>
              <a:pPr>
                <a:spcBef>
                  <a:spcPct val="0"/>
                </a:spcBef>
              </a:pPr>
              <a:t>49</a:t>
            </a:fld>
            <a:endParaRPr lang="en-GB" altLang="en-US"/>
          </a:p>
        </p:txBody>
      </p:sp>
      <p:sp>
        <p:nvSpPr>
          <p:cNvPr id="65539" name="Text Box 2"/>
          <p:cNvSpPr txBox="1">
            <a:spLocks noChangeArrowheads="1"/>
          </p:cNvSpPr>
          <p:nvPr/>
        </p:nvSpPr>
        <p:spPr bwMode="auto">
          <a:xfrm>
            <a:off x="1143000" y="685800"/>
            <a:ext cx="4572000" cy="3429000"/>
          </a:xfrm>
          <a:prstGeom prst="rect">
            <a:avLst/>
          </a:prstGeom>
          <a:solidFill>
            <a:srgbClr val="FFFFFF"/>
          </a:solidFill>
          <a:ln w="9360">
            <a:solidFill>
              <a:srgbClr val="000000"/>
            </a:solidFill>
            <a:miter lim="800000"/>
            <a:headEnd/>
            <a:tailEnd/>
          </a:ln>
        </p:spPr>
        <p:txBody>
          <a:bodyPr wrap="none" anchor="ctr"/>
          <a:lstStyle>
            <a:lvl1pPr>
              <a:spcBef>
                <a:spcPct val="30000"/>
              </a:spcBef>
              <a:buClr>
                <a:srgbClr val="000000"/>
              </a:buClr>
              <a:buSzPct val="100000"/>
              <a:buFont typeface="Times New Roman" panose="02020603050405020304" pitchFamily="18" charset="0"/>
              <a:defRPr sz="1200">
                <a:solidFill>
                  <a:srgbClr val="000000"/>
                </a:solidFill>
                <a:latin typeface="Times New Roman" panose="02020603050405020304" pitchFamily="18" charset="0"/>
              </a:defRPr>
            </a:lvl1pPr>
            <a:lvl2pPr marL="742950" indent="-285750">
              <a:spcBef>
                <a:spcPct val="30000"/>
              </a:spcBef>
              <a:buClr>
                <a:srgbClr val="000000"/>
              </a:buClr>
              <a:buSzPct val="100000"/>
              <a:buFont typeface="Times New Roman" panose="02020603050405020304" pitchFamily="18" charset="0"/>
              <a:defRPr sz="1200">
                <a:solidFill>
                  <a:srgbClr val="000000"/>
                </a:solidFill>
                <a:latin typeface="Times New Roman" panose="02020603050405020304" pitchFamily="18" charset="0"/>
              </a:defRPr>
            </a:lvl2pPr>
            <a:lvl3pPr marL="1143000" indent="-228600">
              <a:spcBef>
                <a:spcPct val="30000"/>
              </a:spcBef>
              <a:buClr>
                <a:srgbClr val="000000"/>
              </a:buClr>
              <a:buSzPct val="100000"/>
              <a:buFont typeface="Times New Roman" panose="02020603050405020304" pitchFamily="18" charset="0"/>
              <a:defRPr sz="1200">
                <a:solidFill>
                  <a:srgbClr val="000000"/>
                </a:solidFill>
                <a:latin typeface="Times New Roman" panose="02020603050405020304" pitchFamily="18" charset="0"/>
              </a:defRPr>
            </a:lvl3pPr>
            <a:lvl4pPr marL="1600200" indent="-228600">
              <a:spcBef>
                <a:spcPct val="30000"/>
              </a:spcBef>
              <a:buClr>
                <a:srgbClr val="000000"/>
              </a:buClr>
              <a:buSzPct val="100000"/>
              <a:buFont typeface="Times New Roman" panose="02020603050405020304" pitchFamily="18" charset="0"/>
              <a:defRPr sz="1200">
                <a:solidFill>
                  <a:srgbClr val="000000"/>
                </a:solidFill>
                <a:latin typeface="Times New Roman" panose="02020603050405020304" pitchFamily="18" charset="0"/>
              </a:defRPr>
            </a:lvl4pPr>
            <a:lvl5pPr marL="2057400" indent="-228600">
              <a:spcBef>
                <a:spcPct val="30000"/>
              </a:spcBef>
              <a:buClr>
                <a:srgbClr val="000000"/>
              </a:buClr>
              <a:buSzPct val="100000"/>
              <a:buFont typeface="Times New Roman" panose="02020603050405020304" pitchFamily="18" charset="0"/>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defRPr sz="1200">
                <a:solidFill>
                  <a:srgbClr val="000000"/>
                </a:solidFill>
                <a:latin typeface="Times New Roman" panose="02020603050405020304" pitchFamily="18" charset="0"/>
              </a:defRPr>
            </a:lvl9pPr>
          </a:lstStyle>
          <a:p>
            <a:pPr defTabSz="457200" fontAlgn="base">
              <a:lnSpc>
                <a:spcPct val="90000"/>
              </a:lnSpc>
              <a:spcBef>
                <a:spcPct val="0"/>
              </a:spcBef>
              <a:spcAft>
                <a:spcPct val="0"/>
              </a:spcAft>
            </a:pPr>
            <a:endParaRPr lang="en-US" altLang="en-US" sz="2400" smtClean="0">
              <a:solidFill>
                <a:srgbClr val="FFFFFF"/>
              </a:solidFill>
              <a:cs typeface="Lucida Sans Unicode" panose="020B0602030504020204" pitchFamily="34" charset="0"/>
            </a:endParaRPr>
          </a:p>
        </p:txBody>
      </p:sp>
      <p:sp>
        <p:nvSpPr>
          <p:cNvPr id="65540" name="Rectangle 3"/>
          <p:cNvSpPr>
            <a:spLocks noGrp="1" noChangeArrowheads="1"/>
          </p:cNvSpPr>
          <p:nvPr>
            <p:ph type="body"/>
          </p:nvPr>
        </p:nvSpPr>
        <p:spPr>
          <a:xfrm>
            <a:off x="914400" y="4343400"/>
            <a:ext cx="5027613"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smtClean="0"/>
          </a:p>
        </p:txBody>
      </p:sp>
    </p:spTree>
    <p:extLst>
      <p:ext uri="{BB962C8B-B14F-4D97-AF65-F5344CB8AC3E}">
        <p14:creationId xmlns:p14="http://schemas.microsoft.com/office/powerpoint/2010/main" val="36369333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5A1FCD-79C7-4337-B79E-A51417706FB1}" type="slidenum">
              <a:rPr lang="en-US" smtClean="0"/>
              <a:t>3</a:t>
            </a:fld>
            <a:endParaRPr lang="en-US"/>
          </a:p>
        </p:txBody>
      </p:sp>
    </p:spTree>
    <p:extLst>
      <p:ext uri="{BB962C8B-B14F-4D97-AF65-F5344CB8AC3E}">
        <p14:creationId xmlns:p14="http://schemas.microsoft.com/office/powerpoint/2010/main" val="370226195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7586" name="Rectangle 8"/>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1pPr>
            <a:lvl2pPr marL="742950" indent="-285750">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2pPr>
            <a:lvl3pPr marL="1143000" indent="-228600">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3pPr>
            <a:lvl4pPr marL="1600200" indent="-228600">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4pPr>
            <a:lvl5pPr marL="2057400" indent="-228600">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9pPr>
          </a:lstStyle>
          <a:p>
            <a:pPr>
              <a:spcBef>
                <a:spcPct val="0"/>
              </a:spcBef>
            </a:pPr>
            <a:fld id="{95EC0E0C-9D53-409E-BE7C-853676BBE903}" type="slidenum">
              <a:rPr lang="en-GB" altLang="en-US"/>
              <a:pPr>
                <a:spcBef>
                  <a:spcPct val="0"/>
                </a:spcBef>
              </a:pPr>
              <a:t>50</a:t>
            </a:fld>
            <a:endParaRPr lang="en-GB" altLang="en-US"/>
          </a:p>
        </p:txBody>
      </p:sp>
      <p:sp>
        <p:nvSpPr>
          <p:cNvPr id="67587" name="Text Box 2"/>
          <p:cNvSpPr txBox="1">
            <a:spLocks noChangeArrowheads="1"/>
          </p:cNvSpPr>
          <p:nvPr/>
        </p:nvSpPr>
        <p:spPr bwMode="auto">
          <a:xfrm>
            <a:off x="1143000" y="685800"/>
            <a:ext cx="4572000" cy="3429000"/>
          </a:xfrm>
          <a:prstGeom prst="rect">
            <a:avLst/>
          </a:prstGeom>
          <a:solidFill>
            <a:srgbClr val="FFFFFF"/>
          </a:solidFill>
          <a:ln w="9360">
            <a:solidFill>
              <a:srgbClr val="000000"/>
            </a:solidFill>
            <a:miter lim="800000"/>
            <a:headEnd/>
            <a:tailEnd/>
          </a:ln>
        </p:spPr>
        <p:txBody>
          <a:bodyPr wrap="none" anchor="ctr"/>
          <a:lstStyle>
            <a:lvl1pPr>
              <a:spcBef>
                <a:spcPct val="30000"/>
              </a:spcBef>
              <a:buClr>
                <a:srgbClr val="000000"/>
              </a:buClr>
              <a:buSzPct val="100000"/>
              <a:buFont typeface="Times New Roman" panose="02020603050405020304" pitchFamily="18" charset="0"/>
              <a:defRPr sz="1200">
                <a:solidFill>
                  <a:srgbClr val="000000"/>
                </a:solidFill>
                <a:latin typeface="Times New Roman" panose="02020603050405020304" pitchFamily="18" charset="0"/>
              </a:defRPr>
            </a:lvl1pPr>
            <a:lvl2pPr marL="742950" indent="-285750">
              <a:spcBef>
                <a:spcPct val="30000"/>
              </a:spcBef>
              <a:buClr>
                <a:srgbClr val="000000"/>
              </a:buClr>
              <a:buSzPct val="100000"/>
              <a:buFont typeface="Times New Roman" panose="02020603050405020304" pitchFamily="18" charset="0"/>
              <a:defRPr sz="1200">
                <a:solidFill>
                  <a:srgbClr val="000000"/>
                </a:solidFill>
                <a:latin typeface="Times New Roman" panose="02020603050405020304" pitchFamily="18" charset="0"/>
              </a:defRPr>
            </a:lvl2pPr>
            <a:lvl3pPr marL="1143000" indent="-228600">
              <a:spcBef>
                <a:spcPct val="30000"/>
              </a:spcBef>
              <a:buClr>
                <a:srgbClr val="000000"/>
              </a:buClr>
              <a:buSzPct val="100000"/>
              <a:buFont typeface="Times New Roman" panose="02020603050405020304" pitchFamily="18" charset="0"/>
              <a:defRPr sz="1200">
                <a:solidFill>
                  <a:srgbClr val="000000"/>
                </a:solidFill>
                <a:latin typeface="Times New Roman" panose="02020603050405020304" pitchFamily="18" charset="0"/>
              </a:defRPr>
            </a:lvl3pPr>
            <a:lvl4pPr marL="1600200" indent="-228600">
              <a:spcBef>
                <a:spcPct val="30000"/>
              </a:spcBef>
              <a:buClr>
                <a:srgbClr val="000000"/>
              </a:buClr>
              <a:buSzPct val="100000"/>
              <a:buFont typeface="Times New Roman" panose="02020603050405020304" pitchFamily="18" charset="0"/>
              <a:defRPr sz="1200">
                <a:solidFill>
                  <a:srgbClr val="000000"/>
                </a:solidFill>
                <a:latin typeface="Times New Roman" panose="02020603050405020304" pitchFamily="18" charset="0"/>
              </a:defRPr>
            </a:lvl4pPr>
            <a:lvl5pPr marL="2057400" indent="-228600">
              <a:spcBef>
                <a:spcPct val="30000"/>
              </a:spcBef>
              <a:buClr>
                <a:srgbClr val="000000"/>
              </a:buClr>
              <a:buSzPct val="100000"/>
              <a:buFont typeface="Times New Roman" panose="02020603050405020304" pitchFamily="18" charset="0"/>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defRPr sz="1200">
                <a:solidFill>
                  <a:srgbClr val="000000"/>
                </a:solidFill>
                <a:latin typeface="Times New Roman" panose="02020603050405020304" pitchFamily="18" charset="0"/>
              </a:defRPr>
            </a:lvl9pPr>
          </a:lstStyle>
          <a:p>
            <a:pPr defTabSz="457200" fontAlgn="base">
              <a:lnSpc>
                <a:spcPct val="90000"/>
              </a:lnSpc>
              <a:spcBef>
                <a:spcPct val="0"/>
              </a:spcBef>
              <a:spcAft>
                <a:spcPct val="0"/>
              </a:spcAft>
            </a:pPr>
            <a:endParaRPr lang="en-US" altLang="en-US" sz="2400" smtClean="0">
              <a:solidFill>
                <a:srgbClr val="FFFFFF"/>
              </a:solidFill>
              <a:cs typeface="Lucida Sans Unicode" panose="020B0602030504020204" pitchFamily="34" charset="0"/>
            </a:endParaRPr>
          </a:p>
        </p:txBody>
      </p:sp>
      <p:sp>
        <p:nvSpPr>
          <p:cNvPr id="67588" name="Rectangle 3"/>
          <p:cNvSpPr>
            <a:spLocks noGrp="1" noChangeArrowheads="1"/>
          </p:cNvSpPr>
          <p:nvPr>
            <p:ph type="body"/>
          </p:nvPr>
        </p:nvSpPr>
        <p:spPr>
          <a:xfrm>
            <a:off x="914400" y="4343400"/>
            <a:ext cx="5027613"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smtClean="0"/>
          </a:p>
        </p:txBody>
      </p:sp>
    </p:spTree>
    <p:extLst>
      <p:ext uri="{BB962C8B-B14F-4D97-AF65-F5344CB8AC3E}">
        <p14:creationId xmlns:p14="http://schemas.microsoft.com/office/powerpoint/2010/main" val="19420632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9634" name="Rectangle 8"/>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1pPr>
            <a:lvl2pPr marL="742950" indent="-285750">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2pPr>
            <a:lvl3pPr marL="1143000" indent="-228600">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3pPr>
            <a:lvl4pPr marL="1600200" indent="-228600">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4pPr>
            <a:lvl5pPr marL="2057400" indent="-228600">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9pPr>
          </a:lstStyle>
          <a:p>
            <a:pPr>
              <a:spcBef>
                <a:spcPct val="0"/>
              </a:spcBef>
            </a:pPr>
            <a:fld id="{DE802E70-800D-41F4-96E6-19FDD50222CD}" type="slidenum">
              <a:rPr lang="en-GB" altLang="en-US"/>
              <a:pPr>
                <a:spcBef>
                  <a:spcPct val="0"/>
                </a:spcBef>
              </a:pPr>
              <a:t>51</a:t>
            </a:fld>
            <a:endParaRPr lang="en-GB" altLang="en-US"/>
          </a:p>
        </p:txBody>
      </p:sp>
      <p:sp>
        <p:nvSpPr>
          <p:cNvPr id="69635" name="Text Box 2"/>
          <p:cNvSpPr txBox="1">
            <a:spLocks noChangeArrowheads="1"/>
          </p:cNvSpPr>
          <p:nvPr/>
        </p:nvSpPr>
        <p:spPr bwMode="auto">
          <a:xfrm>
            <a:off x="1143000" y="685800"/>
            <a:ext cx="4572000" cy="3429000"/>
          </a:xfrm>
          <a:prstGeom prst="rect">
            <a:avLst/>
          </a:prstGeom>
          <a:solidFill>
            <a:srgbClr val="FFFFFF"/>
          </a:solidFill>
          <a:ln w="9360">
            <a:solidFill>
              <a:srgbClr val="000000"/>
            </a:solidFill>
            <a:miter lim="800000"/>
            <a:headEnd/>
            <a:tailEnd/>
          </a:ln>
        </p:spPr>
        <p:txBody>
          <a:bodyPr wrap="none" anchor="ctr"/>
          <a:lstStyle>
            <a:lvl1pPr>
              <a:spcBef>
                <a:spcPct val="30000"/>
              </a:spcBef>
              <a:buClr>
                <a:srgbClr val="000000"/>
              </a:buClr>
              <a:buSzPct val="100000"/>
              <a:buFont typeface="Times New Roman" panose="02020603050405020304" pitchFamily="18" charset="0"/>
              <a:defRPr sz="1200">
                <a:solidFill>
                  <a:srgbClr val="000000"/>
                </a:solidFill>
                <a:latin typeface="Times New Roman" panose="02020603050405020304" pitchFamily="18" charset="0"/>
              </a:defRPr>
            </a:lvl1pPr>
            <a:lvl2pPr marL="742950" indent="-285750">
              <a:spcBef>
                <a:spcPct val="30000"/>
              </a:spcBef>
              <a:buClr>
                <a:srgbClr val="000000"/>
              </a:buClr>
              <a:buSzPct val="100000"/>
              <a:buFont typeface="Times New Roman" panose="02020603050405020304" pitchFamily="18" charset="0"/>
              <a:defRPr sz="1200">
                <a:solidFill>
                  <a:srgbClr val="000000"/>
                </a:solidFill>
                <a:latin typeface="Times New Roman" panose="02020603050405020304" pitchFamily="18" charset="0"/>
              </a:defRPr>
            </a:lvl2pPr>
            <a:lvl3pPr marL="1143000" indent="-228600">
              <a:spcBef>
                <a:spcPct val="30000"/>
              </a:spcBef>
              <a:buClr>
                <a:srgbClr val="000000"/>
              </a:buClr>
              <a:buSzPct val="100000"/>
              <a:buFont typeface="Times New Roman" panose="02020603050405020304" pitchFamily="18" charset="0"/>
              <a:defRPr sz="1200">
                <a:solidFill>
                  <a:srgbClr val="000000"/>
                </a:solidFill>
                <a:latin typeface="Times New Roman" panose="02020603050405020304" pitchFamily="18" charset="0"/>
              </a:defRPr>
            </a:lvl3pPr>
            <a:lvl4pPr marL="1600200" indent="-228600">
              <a:spcBef>
                <a:spcPct val="30000"/>
              </a:spcBef>
              <a:buClr>
                <a:srgbClr val="000000"/>
              </a:buClr>
              <a:buSzPct val="100000"/>
              <a:buFont typeface="Times New Roman" panose="02020603050405020304" pitchFamily="18" charset="0"/>
              <a:defRPr sz="1200">
                <a:solidFill>
                  <a:srgbClr val="000000"/>
                </a:solidFill>
                <a:latin typeface="Times New Roman" panose="02020603050405020304" pitchFamily="18" charset="0"/>
              </a:defRPr>
            </a:lvl4pPr>
            <a:lvl5pPr marL="2057400" indent="-228600">
              <a:spcBef>
                <a:spcPct val="30000"/>
              </a:spcBef>
              <a:buClr>
                <a:srgbClr val="000000"/>
              </a:buClr>
              <a:buSzPct val="100000"/>
              <a:buFont typeface="Times New Roman" panose="02020603050405020304" pitchFamily="18" charset="0"/>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defRPr sz="1200">
                <a:solidFill>
                  <a:srgbClr val="000000"/>
                </a:solidFill>
                <a:latin typeface="Times New Roman" panose="02020603050405020304" pitchFamily="18" charset="0"/>
              </a:defRPr>
            </a:lvl9pPr>
          </a:lstStyle>
          <a:p>
            <a:pPr defTabSz="457200" fontAlgn="base">
              <a:lnSpc>
                <a:spcPct val="90000"/>
              </a:lnSpc>
              <a:spcBef>
                <a:spcPct val="0"/>
              </a:spcBef>
              <a:spcAft>
                <a:spcPct val="0"/>
              </a:spcAft>
            </a:pPr>
            <a:endParaRPr lang="en-US" altLang="en-US" sz="2400" smtClean="0">
              <a:solidFill>
                <a:srgbClr val="FFFFFF"/>
              </a:solidFill>
              <a:cs typeface="Lucida Sans Unicode" panose="020B0602030504020204" pitchFamily="34" charset="0"/>
            </a:endParaRPr>
          </a:p>
        </p:txBody>
      </p:sp>
      <p:sp>
        <p:nvSpPr>
          <p:cNvPr id="69636" name="Rectangle 3"/>
          <p:cNvSpPr>
            <a:spLocks noGrp="1" noChangeArrowheads="1"/>
          </p:cNvSpPr>
          <p:nvPr>
            <p:ph type="body"/>
          </p:nvPr>
        </p:nvSpPr>
        <p:spPr>
          <a:xfrm>
            <a:off x="914400" y="4343400"/>
            <a:ext cx="5027613"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smtClean="0"/>
          </a:p>
        </p:txBody>
      </p:sp>
    </p:spTree>
    <p:extLst>
      <p:ext uri="{BB962C8B-B14F-4D97-AF65-F5344CB8AC3E}">
        <p14:creationId xmlns:p14="http://schemas.microsoft.com/office/powerpoint/2010/main" val="75407343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1682" name="Rectangle 8"/>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1pPr>
            <a:lvl2pPr marL="742950" indent="-285750">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2pPr>
            <a:lvl3pPr marL="1143000" indent="-228600">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3pPr>
            <a:lvl4pPr marL="1600200" indent="-228600">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4pPr>
            <a:lvl5pPr marL="2057400" indent="-228600">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9pPr>
          </a:lstStyle>
          <a:p>
            <a:pPr>
              <a:spcBef>
                <a:spcPct val="0"/>
              </a:spcBef>
            </a:pPr>
            <a:fld id="{34715C86-5EF8-4922-9A8C-AB04ADD27C9A}" type="slidenum">
              <a:rPr lang="en-GB" altLang="en-US"/>
              <a:pPr>
                <a:spcBef>
                  <a:spcPct val="0"/>
                </a:spcBef>
              </a:pPr>
              <a:t>52</a:t>
            </a:fld>
            <a:endParaRPr lang="en-GB" altLang="en-US"/>
          </a:p>
        </p:txBody>
      </p:sp>
      <p:sp>
        <p:nvSpPr>
          <p:cNvPr id="71683" name="Text Box 2"/>
          <p:cNvSpPr txBox="1">
            <a:spLocks noChangeArrowheads="1"/>
          </p:cNvSpPr>
          <p:nvPr/>
        </p:nvSpPr>
        <p:spPr bwMode="auto">
          <a:xfrm>
            <a:off x="1143000" y="685800"/>
            <a:ext cx="4572000" cy="3429000"/>
          </a:xfrm>
          <a:prstGeom prst="rect">
            <a:avLst/>
          </a:prstGeom>
          <a:solidFill>
            <a:srgbClr val="FFFFFF"/>
          </a:solidFill>
          <a:ln w="9360">
            <a:solidFill>
              <a:srgbClr val="000000"/>
            </a:solidFill>
            <a:miter lim="800000"/>
            <a:headEnd/>
            <a:tailEnd/>
          </a:ln>
        </p:spPr>
        <p:txBody>
          <a:bodyPr wrap="none" anchor="ctr"/>
          <a:lstStyle>
            <a:lvl1pPr>
              <a:spcBef>
                <a:spcPct val="30000"/>
              </a:spcBef>
              <a:buClr>
                <a:srgbClr val="000000"/>
              </a:buClr>
              <a:buSzPct val="100000"/>
              <a:buFont typeface="Times New Roman" panose="02020603050405020304" pitchFamily="18" charset="0"/>
              <a:defRPr sz="1200">
                <a:solidFill>
                  <a:srgbClr val="000000"/>
                </a:solidFill>
                <a:latin typeface="Times New Roman" panose="02020603050405020304" pitchFamily="18" charset="0"/>
              </a:defRPr>
            </a:lvl1pPr>
            <a:lvl2pPr marL="742950" indent="-285750">
              <a:spcBef>
                <a:spcPct val="30000"/>
              </a:spcBef>
              <a:buClr>
                <a:srgbClr val="000000"/>
              </a:buClr>
              <a:buSzPct val="100000"/>
              <a:buFont typeface="Times New Roman" panose="02020603050405020304" pitchFamily="18" charset="0"/>
              <a:defRPr sz="1200">
                <a:solidFill>
                  <a:srgbClr val="000000"/>
                </a:solidFill>
                <a:latin typeface="Times New Roman" panose="02020603050405020304" pitchFamily="18" charset="0"/>
              </a:defRPr>
            </a:lvl2pPr>
            <a:lvl3pPr marL="1143000" indent="-228600">
              <a:spcBef>
                <a:spcPct val="30000"/>
              </a:spcBef>
              <a:buClr>
                <a:srgbClr val="000000"/>
              </a:buClr>
              <a:buSzPct val="100000"/>
              <a:buFont typeface="Times New Roman" panose="02020603050405020304" pitchFamily="18" charset="0"/>
              <a:defRPr sz="1200">
                <a:solidFill>
                  <a:srgbClr val="000000"/>
                </a:solidFill>
                <a:latin typeface="Times New Roman" panose="02020603050405020304" pitchFamily="18" charset="0"/>
              </a:defRPr>
            </a:lvl3pPr>
            <a:lvl4pPr marL="1600200" indent="-228600">
              <a:spcBef>
                <a:spcPct val="30000"/>
              </a:spcBef>
              <a:buClr>
                <a:srgbClr val="000000"/>
              </a:buClr>
              <a:buSzPct val="100000"/>
              <a:buFont typeface="Times New Roman" panose="02020603050405020304" pitchFamily="18" charset="0"/>
              <a:defRPr sz="1200">
                <a:solidFill>
                  <a:srgbClr val="000000"/>
                </a:solidFill>
                <a:latin typeface="Times New Roman" panose="02020603050405020304" pitchFamily="18" charset="0"/>
              </a:defRPr>
            </a:lvl4pPr>
            <a:lvl5pPr marL="2057400" indent="-228600">
              <a:spcBef>
                <a:spcPct val="30000"/>
              </a:spcBef>
              <a:buClr>
                <a:srgbClr val="000000"/>
              </a:buClr>
              <a:buSzPct val="100000"/>
              <a:buFont typeface="Times New Roman" panose="02020603050405020304" pitchFamily="18" charset="0"/>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defRPr sz="1200">
                <a:solidFill>
                  <a:srgbClr val="000000"/>
                </a:solidFill>
                <a:latin typeface="Times New Roman" panose="02020603050405020304" pitchFamily="18" charset="0"/>
              </a:defRPr>
            </a:lvl9pPr>
          </a:lstStyle>
          <a:p>
            <a:pPr defTabSz="457200" fontAlgn="base">
              <a:lnSpc>
                <a:spcPct val="90000"/>
              </a:lnSpc>
              <a:spcBef>
                <a:spcPct val="0"/>
              </a:spcBef>
              <a:spcAft>
                <a:spcPct val="0"/>
              </a:spcAft>
            </a:pPr>
            <a:endParaRPr lang="en-US" altLang="en-US" sz="2400" smtClean="0">
              <a:solidFill>
                <a:srgbClr val="FFFFFF"/>
              </a:solidFill>
              <a:cs typeface="Lucida Sans Unicode" panose="020B0602030504020204" pitchFamily="34" charset="0"/>
            </a:endParaRPr>
          </a:p>
        </p:txBody>
      </p:sp>
      <p:sp>
        <p:nvSpPr>
          <p:cNvPr id="71684" name="Rectangle 3"/>
          <p:cNvSpPr>
            <a:spLocks noGrp="1" noChangeArrowheads="1"/>
          </p:cNvSpPr>
          <p:nvPr>
            <p:ph type="body"/>
          </p:nvPr>
        </p:nvSpPr>
        <p:spPr>
          <a:xfrm>
            <a:off x="914400" y="4343400"/>
            <a:ext cx="5027613"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smtClean="0"/>
          </a:p>
        </p:txBody>
      </p:sp>
    </p:spTree>
    <p:extLst>
      <p:ext uri="{BB962C8B-B14F-4D97-AF65-F5344CB8AC3E}">
        <p14:creationId xmlns:p14="http://schemas.microsoft.com/office/powerpoint/2010/main" val="187773515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3730" name="Rectangle 8"/>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1pPr>
            <a:lvl2pPr marL="742950" indent="-285750">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2pPr>
            <a:lvl3pPr marL="1143000" indent="-228600">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3pPr>
            <a:lvl4pPr marL="1600200" indent="-228600">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4pPr>
            <a:lvl5pPr marL="2057400" indent="-228600">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9pPr>
          </a:lstStyle>
          <a:p>
            <a:pPr>
              <a:spcBef>
                <a:spcPct val="0"/>
              </a:spcBef>
            </a:pPr>
            <a:fld id="{22FE49B5-19F0-45AE-958A-B663B4152294}" type="slidenum">
              <a:rPr lang="en-GB" altLang="en-US"/>
              <a:pPr>
                <a:spcBef>
                  <a:spcPct val="0"/>
                </a:spcBef>
              </a:pPr>
              <a:t>53</a:t>
            </a:fld>
            <a:endParaRPr lang="en-GB" altLang="en-US"/>
          </a:p>
        </p:txBody>
      </p:sp>
      <p:sp>
        <p:nvSpPr>
          <p:cNvPr id="73731" name="Text Box 2"/>
          <p:cNvSpPr txBox="1">
            <a:spLocks noChangeArrowheads="1"/>
          </p:cNvSpPr>
          <p:nvPr/>
        </p:nvSpPr>
        <p:spPr bwMode="auto">
          <a:xfrm>
            <a:off x="1143000" y="685800"/>
            <a:ext cx="4572000" cy="3429000"/>
          </a:xfrm>
          <a:prstGeom prst="rect">
            <a:avLst/>
          </a:prstGeom>
          <a:solidFill>
            <a:srgbClr val="FFFFFF"/>
          </a:solidFill>
          <a:ln w="9360">
            <a:solidFill>
              <a:srgbClr val="000000"/>
            </a:solidFill>
            <a:miter lim="800000"/>
            <a:headEnd/>
            <a:tailEnd/>
          </a:ln>
        </p:spPr>
        <p:txBody>
          <a:bodyPr wrap="none" anchor="ctr"/>
          <a:lstStyle>
            <a:lvl1pPr>
              <a:spcBef>
                <a:spcPct val="30000"/>
              </a:spcBef>
              <a:buClr>
                <a:srgbClr val="000000"/>
              </a:buClr>
              <a:buSzPct val="100000"/>
              <a:buFont typeface="Times New Roman" panose="02020603050405020304" pitchFamily="18" charset="0"/>
              <a:defRPr sz="1200">
                <a:solidFill>
                  <a:srgbClr val="000000"/>
                </a:solidFill>
                <a:latin typeface="Times New Roman" panose="02020603050405020304" pitchFamily="18" charset="0"/>
              </a:defRPr>
            </a:lvl1pPr>
            <a:lvl2pPr marL="742950" indent="-285750">
              <a:spcBef>
                <a:spcPct val="30000"/>
              </a:spcBef>
              <a:buClr>
                <a:srgbClr val="000000"/>
              </a:buClr>
              <a:buSzPct val="100000"/>
              <a:buFont typeface="Times New Roman" panose="02020603050405020304" pitchFamily="18" charset="0"/>
              <a:defRPr sz="1200">
                <a:solidFill>
                  <a:srgbClr val="000000"/>
                </a:solidFill>
                <a:latin typeface="Times New Roman" panose="02020603050405020304" pitchFamily="18" charset="0"/>
              </a:defRPr>
            </a:lvl2pPr>
            <a:lvl3pPr marL="1143000" indent="-228600">
              <a:spcBef>
                <a:spcPct val="30000"/>
              </a:spcBef>
              <a:buClr>
                <a:srgbClr val="000000"/>
              </a:buClr>
              <a:buSzPct val="100000"/>
              <a:buFont typeface="Times New Roman" panose="02020603050405020304" pitchFamily="18" charset="0"/>
              <a:defRPr sz="1200">
                <a:solidFill>
                  <a:srgbClr val="000000"/>
                </a:solidFill>
                <a:latin typeface="Times New Roman" panose="02020603050405020304" pitchFamily="18" charset="0"/>
              </a:defRPr>
            </a:lvl3pPr>
            <a:lvl4pPr marL="1600200" indent="-228600">
              <a:spcBef>
                <a:spcPct val="30000"/>
              </a:spcBef>
              <a:buClr>
                <a:srgbClr val="000000"/>
              </a:buClr>
              <a:buSzPct val="100000"/>
              <a:buFont typeface="Times New Roman" panose="02020603050405020304" pitchFamily="18" charset="0"/>
              <a:defRPr sz="1200">
                <a:solidFill>
                  <a:srgbClr val="000000"/>
                </a:solidFill>
                <a:latin typeface="Times New Roman" panose="02020603050405020304" pitchFamily="18" charset="0"/>
              </a:defRPr>
            </a:lvl4pPr>
            <a:lvl5pPr marL="2057400" indent="-228600">
              <a:spcBef>
                <a:spcPct val="30000"/>
              </a:spcBef>
              <a:buClr>
                <a:srgbClr val="000000"/>
              </a:buClr>
              <a:buSzPct val="100000"/>
              <a:buFont typeface="Times New Roman" panose="02020603050405020304" pitchFamily="18" charset="0"/>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defRPr sz="1200">
                <a:solidFill>
                  <a:srgbClr val="000000"/>
                </a:solidFill>
                <a:latin typeface="Times New Roman" panose="02020603050405020304" pitchFamily="18" charset="0"/>
              </a:defRPr>
            </a:lvl9pPr>
          </a:lstStyle>
          <a:p>
            <a:pPr defTabSz="457200" fontAlgn="base">
              <a:lnSpc>
                <a:spcPct val="90000"/>
              </a:lnSpc>
              <a:spcBef>
                <a:spcPct val="0"/>
              </a:spcBef>
              <a:spcAft>
                <a:spcPct val="0"/>
              </a:spcAft>
            </a:pPr>
            <a:endParaRPr lang="en-US" altLang="en-US" sz="2400" smtClean="0">
              <a:solidFill>
                <a:srgbClr val="FFFFFF"/>
              </a:solidFill>
              <a:cs typeface="Lucida Sans Unicode" panose="020B0602030504020204" pitchFamily="34" charset="0"/>
            </a:endParaRPr>
          </a:p>
        </p:txBody>
      </p:sp>
      <p:sp>
        <p:nvSpPr>
          <p:cNvPr id="73732" name="Rectangle 3"/>
          <p:cNvSpPr>
            <a:spLocks noGrp="1" noChangeArrowheads="1"/>
          </p:cNvSpPr>
          <p:nvPr>
            <p:ph type="body"/>
          </p:nvPr>
        </p:nvSpPr>
        <p:spPr>
          <a:xfrm>
            <a:off x="914400" y="4343400"/>
            <a:ext cx="5027613"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smtClean="0"/>
          </a:p>
        </p:txBody>
      </p:sp>
    </p:spTree>
    <p:extLst>
      <p:ext uri="{BB962C8B-B14F-4D97-AF65-F5344CB8AC3E}">
        <p14:creationId xmlns:p14="http://schemas.microsoft.com/office/powerpoint/2010/main" val="256900946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8"/>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1pPr>
            <a:lvl2pPr marL="742950" indent="-285750">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2pPr>
            <a:lvl3pPr marL="1143000" indent="-228600">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3pPr>
            <a:lvl4pPr marL="1600200" indent="-228600">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4pPr>
            <a:lvl5pPr marL="2057400" indent="-228600">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9pPr>
          </a:lstStyle>
          <a:p>
            <a:pPr>
              <a:spcBef>
                <a:spcPct val="0"/>
              </a:spcBef>
            </a:pPr>
            <a:fld id="{A3A38E4C-36B8-457B-9DF2-EE3330D58638}" type="slidenum">
              <a:rPr lang="en-GB" altLang="en-US"/>
              <a:pPr>
                <a:spcBef>
                  <a:spcPct val="0"/>
                </a:spcBef>
              </a:pPr>
              <a:t>54</a:t>
            </a:fld>
            <a:endParaRPr lang="en-GB" altLang="en-US"/>
          </a:p>
        </p:txBody>
      </p:sp>
      <p:sp>
        <p:nvSpPr>
          <p:cNvPr id="75779" name="Rectangle 2"/>
          <p:cNvSpPr>
            <a:spLocks noGrp="1" noRot="1" noChangeAspect="1" noChangeArrowheads="1" noTextEdit="1"/>
          </p:cNvSpPr>
          <p:nvPr>
            <p:ph type="sldImg"/>
          </p:nvPr>
        </p:nvSpPr>
        <p:spPr>
          <a:ln/>
        </p:spPr>
      </p:sp>
      <p:sp>
        <p:nvSpPr>
          <p:cNvPr id="757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233898827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7826" name="Rectangle 8"/>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1pPr>
            <a:lvl2pPr marL="742950" indent="-285750">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2pPr>
            <a:lvl3pPr marL="1143000" indent="-228600">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3pPr>
            <a:lvl4pPr marL="1600200" indent="-228600">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4pPr>
            <a:lvl5pPr marL="2057400" indent="-228600">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9pPr>
          </a:lstStyle>
          <a:p>
            <a:pPr>
              <a:spcBef>
                <a:spcPct val="0"/>
              </a:spcBef>
            </a:pPr>
            <a:fld id="{8D34517F-676E-4A34-B722-68896AE8DD09}" type="slidenum">
              <a:rPr lang="en-GB" altLang="en-US"/>
              <a:pPr>
                <a:spcBef>
                  <a:spcPct val="0"/>
                </a:spcBef>
              </a:pPr>
              <a:t>55</a:t>
            </a:fld>
            <a:endParaRPr lang="en-GB" altLang="en-US"/>
          </a:p>
        </p:txBody>
      </p:sp>
      <p:sp>
        <p:nvSpPr>
          <p:cNvPr id="77827" name="Text Box 2"/>
          <p:cNvSpPr txBox="1">
            <a:spLocks noChangeArrowheads="1"/>
          </p:cNvSpPr>
          <p:nvPr/>
        </p:nvSpPr>
        <p:spPr bwMode="auto">
          <a:xfrm>
            <a:off x="1143000" y="685800"/>
            <a:ext cx="4572000" cy="3429000"/>
          </a:xfrm>
          <a:prstGeom prst="rect">
            <a:avLst/>
          </a:prstGeom>
          <a:solidFill>
            <a:srgbClr val="FFFFFF"/>
          </a:solidFill>
          <a:ln w="9360">
            <a:solidFill>
              <a:srgbClr val="000000"/>
            </a:solidFill>
            <a:miter lim="800000"/>
            <a:headEnd/>
            <a:tailEnd/>
          </a:ln>
        </p:spPr>
        <p:txBody>
          <a:bodyPr wrap="none" anchor="ctr"/>
          <a:lstStyle>
            <a:lvl1pPr>
              <a:spcBef>
                <a:spcPct val="30000"/>
              </a:spcBef>
              <a:buClr>
                <a:srgbClr val="000000"/>
              </a:buClr>
              <a:buSzPct val="100000"/>
              <a:buFont typeface="Times New Roman" panose="02020603050405020304" pitchFamily="18" charset="0"/>
              <a:defRPr sz="1200">
                <a:solidFill>
                  <a:srgbClr val="000000"/>
                </a:solidFill>
                <a:latin typeface="Times New Roman" panose="02020603050405020304" pitchFamily="18" charset="0"/>
              </a:defRPr>
            </a:lvl1pPr>
            <a:lvl2pPr marL="742950" indent="-285750">
              <a:spcBef>
                <a:spcPct val="30000"/>
              </a:spcBef>
              <a:buClr>
                <a:srgbClr val="000000"/>
              </a:buClr>
              <a:buSzPct val="100000"/>
              <a:buFont typeface="Times New Roman" panose="02020603050405020304" pitchFamily="18" charset="0"/>
              <a:defRPr sz="1200">
                <a:solidFill>
                  <a:srgbClr val="000000"/>
                </a:solidFill>
                <a:latin typeface="Times New Roman" panose="02020603050405020304" pitchFamily="18" charset="0"/>
              </a:defRPr>
            </a:lvl2pPr>
            <a:lvl3pPr marL="1143000" indent="-228600">
              <a:spcBef>
                <a:spcPct val="30000"/>
              </a:spcBef>
              <a:buClr>
                <a:srgbClr val="000000"/>
              </a:buClr>
              <a:buSzPct val="100000"/>
              <a:buFont typeface="Times New Roman" panose="02020603050405020304" pitchFamily="18" charset="0"/>
              <a:defRPr sz="1200">
                <a:solidFill>
                  <a:srgbClr val="000000"/>
                </a:solidFill>
                <a:latin typeface="Times New Roman" panose="02020603050405020304" pitchFamily="18" charset="0"/>
              </a:defRPr>
            </a:lvl3pPr>
            <a:lvl4pPr marL="1600200" indent="-228600">
              <a:spcBef>
                <a:spcPct val="30000"/>
              </a:spcBef>
              <a:buClr>
                <a:srgbClr val="000000"/>
              </a:buClr>
              <a:buSzPct val="100000"/>
              <a:buFont typeface="Times New Roman" panose="02020603050405020304" pitchFamily="18" charset="0"/>
              <a:defRPr sz="1200">
                <a:solidFill>
                  <a:srgbClr val="000000"/>
                </a:solidFill>
                <a:latin typeface="Times New Roman" panose="02020603050405020304" pitchFamily="18" charset="0"/>
              </a:defRPr>
            </a:lvl4pPr>
            <a:lvl5pPr marL="2057400" indent="-228600">
              <a:spcBef>
                <a:spcPct val="30000"/>
              </a:spcBef>
              <a:buClr>
                <a:srgbClr val="000000"/>
              </a:buClr>
              <a:buSzPct val="100000"/>
              <a:buFont typeface="Times New Roman" panose="02020603050405020304" pitchFamily="18" charset="0"/>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defRPr sz="1200">
                <a:solidFill>
                  <a:srgbClr val="000000"/>
                </a:solidFill>
                <a:latin typeface="Times New Roman" panose="02020603050405020304" pitchFamily="18" charset="0"/>
              </a:defRPr>
            </a:lvl9pPr>
          </a:lstStyle>
          <a:p>
            <a:pPr defTabSz="457200" fontAlgn="base">
              <a:lnSpc>
                <a:spcPct val="90000"/>
              </a:lnSpc>
              <a:spcBef>
                <a:spcPct val="0"/>
              </a:spcBef>
              <a:spcAft>
                <a:spcPct val="0"/>
              </a:spcAft>
            </a:pPr>
            <a:endParaRPr lang="en-US" altLang="en-US" sz="2400" smtClean="0">
              <a:solidFill>
                <a:srgbClr val="FFFFFF"/>
              </a:solidFill>
              <a:cs typeface="Lucida Sans Unicode" panose="020B0602030504020204" pitchFamily="34" charset="0"/>
            </a:endParaRPr>
          </a:p>
        </p:txBody>
      </p:sp>
      <p:sp>
        <p:nvSpPr>
          <p:cNvPr id="77828" name="Rectangle 3"/>
          <p:cNvSpPr>
            <a:spLocks noGrp="1" noChangeArrowheads="1"/>
          </p:cNvSpPr>
          <p:nvPr>
            <p:ph type="body"/>
          </p:nvPr>
        </p:nvSpPr>
        <p:spPr>
          <a:xfrm>
            <a:off x="914400" y="4343400"/>
            <a:ext cx="5027613"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smtClean="0"/>
          </a:p>
        </p:txBody>
      </p:sp>
    </p:spTree>
    <p:extLst>
      <p:ext uri="{BB962C8B-B14F-4D97-AF65-F5344CB8AC3E}">
        <p14:creationId xmlns:p14="http://schemas.microsoft.com/office/powerpoint/2010/main" val="206219319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8"/>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1pPr>
            <a:lvl2pPr marL="742950" indent="-285750">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2pPr>
            <a:lvl3pPr marL="1143000" indent="-228600">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3pPr>
            <a:lvl4pPr marL="1600200" indent="-228600">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4pPr>
            <a:lvl5pPr marL="2057400" indent="-228600">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9pPr>
          </a:lstStyle>
          <a:p>
            <a:pPr>
              <a:spcBef>
                <a:spcPct val="0"/>
              </a:spcBef>
            </a:pPr>
            <a:fld id="{9EDA0435-00CC-4E0C-9051-FB220A74A23C}" type="slidenum">
              <a:rPr lang="en-GB" altLang="en-US"/>
              <a:pPr>
                <a:spcBef>
                  <a:spcPct val="0"/>
                </a:spcBef>
              </a:pPr>
              <a:t>56</a:t>
            </a:fld>
            <a:endParaRPr lang="en-GB" altLang="en-US"/>
          </a:p>
        </p:txBody>
      </p:sp>
      <p:sp>
        <p:nvSpPr>
          <p:cNvPr id="79875" name="Rectangle 2"/>
          <p:cNvSpPr>
            <a:spLocks noGrp="1" noRot="1" noChangeAspect="1" noChangeArrowheads="1" noTextEdit="1"/>
          </p:cNvSpPr>
          <p:nvPr>
            <p:ph type="sldImg"/>
          </p:nvPr>
        </p:nvSpPr>
        <p:spPr>
          <a:ln/>
        </p:spPr>
      </p:sp>
      <p:sp>
        <p:nvSpPr>
          <p:cNvPr id="798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250637965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8"/>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1pPr>
            <a:lvl2pPr marL="742950" indent="-285750">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2pPr>
            <a:lvl3pPr marL="1143000" indent="-228600">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3pPr>
            <a:lvl4pPr marL="1600200" indent="-228600">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4pPr>
            <a:lvl5pPr marL="2057400" indent="-228600">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9pPr>
          </a:lstStyle>
          <a:p>
            <a:pPr>
              <a:spcBef>
                <a:spcPct val="0"/>
              </a:spcBef>
            </a:pPr>
            <a:fld id="{3210DF8F-F5DC-4C47-8A61-EEE07F650998}" type="slidenum">
              <a:rPr lang="en-GB" altLang="en-US"/>
              <a:pPr>
                <a:spcBef>
                  <a:spcPct val="0"/>
                </a:spcBef>
              </a:pPr>
              <a:t>57</a:t>
            </a:fld>
            <a:endParaRPr lang="en-GB" altLang="en-US"/>
          </a:p>
        </p:txBody>
      </p:sp>
      <p:sp>
        <p:nvSpPr>
          <p:cNvPr id="81923" name="Rectangle 2"/>
          <p:cNvSpPr>
            <a:spLocks noGrp="1" noRot="1" noChangeAspect="1" noChangeArrowheads="1" noTextEdit="1"/>
          </p:cNvSpPr>
          <p:nvPr>
            <p:ph type="sldImg"/>
          </p:nvPr>
        </p:nvSpPr>
        <p:spPr>
          <a:ln/>
        </p:spPr>
      </p:sp>
      <p:sp>
        <p:nvSpPr>
          <p:cNvPr id="819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2429540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8"/>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1pPr>
            <a:lvl2pPr marL="742950" indent="-285750">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2pPr>
            <a:lvl3pPr marL="1143000" indent="-228600">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3pPr>
            <a:lvl4pPr marL="1600200" indent="-228600">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4pPr>
            <a:lvl5pPr marL="2057400" indent="-228600">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9pPr>
          </a:lstStyle>
          <a:p>
            <a:pPr>
              <a:spcBef>
                <a:spcPct val="0"/>
              </a:spcBef>
            </a:pPr>
            <a:fld id="{DAF5CD5A-F852-4E3E-88DB-2038883BFFE2}" type="slidenum">
              <a:rPr lang="en-GB" altLang="en-US"/>
              <a:pPr>
                <a:spcBef>
                  <a:spcPct val="0"/>
                </a:spcBef>
              </a:pPr>
              <a:t>58</a:t>
            </a:fld>
            <a:endParaRPr lang="en-GB" altLang="en-US"/>
          </a:p>
        </p:txBody>
      </p:sp>
      <p:sp>
        <p:nvSpPr>
          <p:cNvPr id="83971" name="Rectangle 1026"/>
          <p:cNvSpPr>
            <a:spLocks noGrp="1" noRot="1" noChangeAspect="1" noChangeArrowheads="1" noTextEdit="1"/>
          </p:cNvSpPr>
          <p:nvPr>
            <p:ph type="sldImg"/>
          </p:nvPr>
        </p:nvSpPr>
        <p:spPr>
          <a:ln/>
        </p:spPr>
      </p:sp>
      <p:sp>
        <p:nvSpPr>
          <p:cNvPr id="83972" name="Rectangle 1027"/>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362002137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6018" name="Rectangle 8"/>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1pPr>
            <a:lvl2pPr marL="742950" indent="-285750">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2pPr>
            <a:lvl3pPr marL="1143000" indent="-228600">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3pPr>
            <a:lvl4pPr marL="1600200" indent="-228600">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4pPr>
            <a:lvl5pPr marL="2057400" indent="-228600">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9pPr>
          </a:lstStyle>
          <a:p>
            <a:pPr>
              <a:spcBef>
                <a:spcPct val="0"/>
              </a:spcBef>
            </a:pPr>
            <a:fld id="{B4926D8B-EB1E-45CD-BE17-29644E189CE8}" type="slidenum">
              <a:rPr lang="en-GB" altLang="en-US"/>
              <a:pPr>
                <a:spcBef>
                  <a:spcPct val="0"/>
                </a:spcBef>
              </a:pPr>
              <a:t>59</a:t>
            </a:fld>
            <a:endParaRPr lang="en-GB" altLang="en-US"/>
          </a:p>
        </p:txBody>
      </p:sp>
      <p:sp>
        <p:nvSpPr>
          <p:cNvPr id="86019" name="Text Box 2"/>
          <p:cNvSpPr txBox="1">
            <a:spLocks noChangeArrowheads="1"/>
          </p:cNvSpPr>
          <p:nvPr/>
        </p:nvSpPr>
        <p:spPr bwMode="auto">
          <a:xfrm>
            <a:off x="1143000" y="685800"/>
            <a:ext cx="4572000" cy="3429000"/>
          </a:xfrm>
          <a:prstGeom prst="rect">
            <a:avLst/>
          </a:prstGeom>
          <a:solidFill>
            <a:srgbClr val="FFFFFF"/>
          </a:solidFill>
          <a:ln w="9360">
            <a:solidFill>
              <a:srgbClr val="000000"/>
            </a:solidFill>
            <a:miter lim="800000"/>
            <a:headEnd/>
            <a:tailEnd/>
          </a:ln>
        </p:spPr>
        <p:txBody>
          <a:bodyPr wrap="none" anchor="ctr"/>
          <a:lstStyle>
            <a:lvl1pPr>
              <a:spcBef>
                <a:spcPct val="30000"/>
              </a:spcBef>
              <a:buClr>
                <a:srgbClr val="000000"/>
              </a:buClr>
              <a:buSzPct val="100000"/>
              <a:buFont typeface="Times New Roman" panose="02020603050405020304" pitchFamily="18" charset="0"/>
              <a:defRPr sz="1200">
                <a:solidFill>
                  <a:srgbClr val="000000"/>
                </a:solidFill>
                <a:latin typeface="Times New Roman" panose="02020603050405020304" pitchFamily="18" charset="0"/>
              </a:defRPr>
            </a:lvl1pPr>
            <a:lvl2pPr marL="742950" indent="-285750">
              <a:spcBef>
                <a:spcPct val="30000"/>
              </a:spcBef>
              <a:buClr>
                <a:srgbClr val="000000"/>
              </a:buClr>
              <a:buSzPct val="100000"/>
              <a:buFont typeface="Times New Roman" panose="02020603050405020304" pitchFamily="18" charset="0"/>
              <a:defRPr sz="1200">
                <a:solidFill>
                  <a:srgbClr val="000000"/>
                </a:solidFill>
                <a:latin typeface="Times New Roman" panose="02020603050405020304" pitchFamily="18" charset="0"/>
              </a:defRPr>
            </a:lvl2pPr>
            <a:lvl3pPr marL="1143000" indent="-228600">
              <a:spcBef>
                <a:spcPct val="30000"/>
              </a:spcBef>
              <a:buClr>
                <a:srgbClr val="000000"/>
              </a:buClr>
              <a:buSzPct val="100000"/>
              <a:buFont typeface="Times New Roman" panose="02020603050405020304" pitchFamily="18" charset="0"/>
              <a:defRPr sz="1200">
                <a:solidFill>
                  <a:srgbClr val="000000"/>
                </a:solidFill>
                <a:latin typeface="Times New Roman" panose="02020603050405020304" pitchFamily="18" charset="0"/>
              </a:defRPr>
            </a:lvl3pPr>
            <a:lvl4pPr marL="1600200" indent="-228600">
              <a:spcBef>
                <a:spcPct val="30000"/>
              </a:spcBef>
              <a:buClr>
                <a:srgbClr val="000000"/>
              </a:buClr>
              <a:buSzPct val="100000"/>
              <a:buFont typeface="Times New Roman" panose="02020603050405020304" pitchFamily="18" charset="0"/>
              <a:defRPr sz="1200">
                <a:solidFill>
                  <a:srgbClr val="000000"/>
                </a:solidFill>
                <a:latin typeface="Times New Roman" panose="02020603050405020304" pitchFamily="18" charset="0"/>
              </a:defRPr>
            </a:lvl4pPr>
            <a:lvl5pPr marL="2057400" indent="-228600">
              <a:spcBef>
                <a:spcPct val="30000"/>
              </a:spcBef>
              <a:buClr>
                <a:srgbClr val="000000"/>
              </a:buClr>
              <a:buSzPct val="100000"/>
              <a:buFont typeface="Times New Roman" panose="02020603050405020304" pitchFamily="18" charset="0"/>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defRPr sz="1200">
                <a:solidFill>
                  <a:srgbClr val="000000"/>
                </a:solidFill>
                <a:latin typeface="Times New Roman" panose="02020603050405020304" pitchFamily="18" charset="0"/>
              </a:defRPr>
            </a:lvl9pPr>
          </a:lstStyle>
          <a:p>
            <a:pPr defTabSz="457200" fontAlgn="base">
              <a:lnSpc>
                <a:spcPct val="90000"/>
              </a:lnSpc>
              <a:spcBef>
                <a:spcPct val="0"/>
              </a:spcBef>
              <a:spcAft>
                <a:spcPct val="0"/>
              </a:spcAft>
            </a:pPr>
            <a:endParaRPr lang="en-US" altLang="en-US" sz="2400" smtClean="0">
              <a:solidFill>
                <a:srgbClr val="FFFFFF"/>
              </a:solidFill>
              <a:cs typeface="Lucida Sans Unicode" panose="020B0602030504020204" pitchFamily="34" charset="0"/>
            </a:endParaRPr>
          </a:p>
        </p:txBody>
      </p:sp>
      <p:sp>
        <p:nvSpPr>
          <p:cNvPr id="86020" name="Rectangle 3"/>
          <p:cNvSpPr>
            <a:spLocks noGrp="1" noChangeArrowheads="1"/>
          </p:cNvSpPr>
          <p:nvPr>
            <p:ph type="body"/>
          </p:nvPr>
        </p:nvSpPr>
        <p:spPr>
          <a:xfrm>
            <a:off x="914400" y="4343400"/>
            <a:ext cx="5027613"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smtClean="0"/>
          </a:p>
        </p:txBody>
      </p:sp>
    </p:spTree>
    <p:extLst>
      <p:ext uri="{BB962C8B-B14F-4D97-AF65-F5344CB8AC3E}">
        <p14:creationId xmlns:p14="http://schemas.microsoft.com/office/powerpoint/2010/main" val="38690979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Rpart</a:t>
            </a:r>
            <a:r>
              <a:rPr lang="en-US" dirty="0" smtClean="0"/>
              <a:t> Example –</a:t>
            </a:r>
            <a:r>
              <a:rPr lang="en-US" baseline="0" dirty="0" smtClean="0"/>
              <a:t> </a:t>
            </a:r>
            <a:r>
              <a:rPr lang="en-US" baseline="0" dirty="0" err="1" smtClean="0"/>
              <a:t>spodic</a:t>
            </a:r>
            <a:r>
              <a:rPr lang="en-US" baseline="0" dirty="0" smtClean="0"/>
              <a:t> probability (to aid in interpretation). Interpolated random forest model. </a:t>
            </a:r>
            <a:endParaRPr lang="en-US" dirty="0"/>
          </a:p>
        </p:txBody>
      </p:sp>
      <p:sp>
        <p:nvSpPr>
          <p:cNvPr id="4" name="Slide Number Placeholder 3"/>
          <p:cNvSpPr>
            <a:spLocks noGrp="1"/>
          </p:cNvSpPr>
          <p:nvPr>
            <p:ph type="sldNum" sz="quarter" idx="10"/>
          </p:nvPr>
        </p:nvSpPr>
        <p:spPr/>
        <p:txBody>
          <a:bodyPr/>
          <a:lstStyle/>
          <a:p>
            <a:fld id="{CC5A1FCD-79C7-4337-B79E-A51417706FB1}" type="slidenum">
              <a:rPr lang="en-US" smtClean="0"/>
              <a:t>8</a:t>
            </a:fld>
            <a:endParaRPr lang="en-US"/>
          </a:p>
        </p:txBody>
      </p:sp>
    </p:spTree>
    <p:extLst>
      <p:ext uri="{BB962C8B-B14F-4D97-AF65-F5344CB8AC3E}">
        <p14:creationId xmlns:p14="http://schemas.microsoft.com/office/powerpoint/2010/main" val="216820869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8"/>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1pPr>
            <a:lvl2pPr marL="742950" indent="-285750">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2pPr>
            <a:lvl3pPr marL="1143000" indent="-228600">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3pPr>
            <a:lvl4pPr marL="1600200" indent="-228600">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4pPr>
            <a:lvl5pPr marL="2057400" indent="-228600">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9pPr>
          </a:lstStyle>
          <a:p>
            <a:pPr>
              <a:spcBef>
                <a:spcPct val="0"/>
              </a:spcBef>
            </a:pPr>
            <a:fld id="{2C92A832-F430-4752-B30D-1B4917D10FB4}" type="slidenum">
              <a:rPr lang="en-GB" altLang="en-US"/>
              <a:pPr>
                <a:spcBef>
                  <a:spcPct val="0"/>
                </a:spcBef>
              </a:pPr>
              <a:t>60</a:t>
            </a:fld>
            <a:endParaRPr lang="en-GB" altLang="en-US"/>
          </a:p>
        </p:txBody>
      </p:sp>
      <p:sp>
        <p:nvSpPr>
          <p:cNvPr id="88067" name="Rectangle 1026"/>
          <p:cNvSpPr>
            <a:spLocks noGrp="1" noRot="1" noChangeAspect="1" noChangeArrowheads="1" noTextEdit="1"/>
          </p:cNvSpPr>
          <p:nvPr>
            <p:ph type="sldImg"/>
          </p:nvPr>
        </p:nvSpPr>
        <p:spPr>
          <a:ln/>
        </p:spPr>
      </p:sp>
      <p:sp>
        <p:nvSpPr>
          <p:cNvPr id="88068" name="Rectangle 1027"/>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229161177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8"/>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1pPr>
            <a:lvl2pPr marL="742950" indent="-285750">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2pPr>
            <a:lvl3pPr marL="1143000" indent="-228600">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3pPr>
            <a:lvl4pPr marL="1600200" indent="-228600">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4pPr>
            <a:lvl5pPr marL="2057400" indent="-228600">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9pPr>
          </a:lstStyle>
          <a:p>
            <a:pPr>
              <a:spcBef>
                <a:spcPct val="0"/>
              </a:spcBef>
            </a:pPr>
            <a:fld id="{4BB29038-30DF-44D5-8885-DD8B4C8B3BDA}" type="slidenum">
              <a:rPr lang="en-GB" altLang="en-US"/>
              <a:pPr>
                <a:spcBef>
                  <a:spcPct val="0"/>
                </a:spcBef>
              </a:pPr>
              <a:t>61</a:t>
            </a:fld>
            <a:endParaRPr lang="en-GB" altLang="en-US"/>
          </a:p>
        </p:txBody>
      </p:sp>
      <p:sp>
        <p:nvSpPr>
          <p:cNvPr id="90115" name="Rectangle 1026"/>
          <p:cNvSpPr>
            <a:spLocks noGrp="1" noRot="1" noChangeAspect="1" noChangeArrowheads="1" noTextEdit="1"/>
          </p:cNvSpPr>
          <p:nvPr>
            <p:ph type="sldImg"/>
          </p:nvPr>
        </p:nvSpPr>
        <p:spPr>
          <a:ln/>
        </p:spPr>
      </p:sp>
      <p:sp>
        <p:nvSpPr>
          <p:cNvPr id="90116" name="Rectangle 1027"/>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394526814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8"/>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1pPr>
            <a:lvl2pPr marL="742950" indent="-285750">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2pPr>
            <a:lvl3pPr marL="1143000" indent="-228600">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3pPr>
            <a:lvl4pPr marL="1600200" indent="-228600">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4pPr>
            <a:lvl5pPr marL="2057400" indent="-228600">
              <a:spcBef>
                <a:spcPct val="30000"/>
              </a:spcBef>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5pPr>
            <a:lvl6pPr marL="25146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6pPr>
            <a:lvl7pPr marL="29718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7pPr>
            <a:lvl8pPr marL="34290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8pPr>
            <a:lvl9pPr marL="3886200" indent="-228600" defTabSz="457200" eaLnBrk="0" fontAlgn="base" hangingPunct="0">
              <a:spcBef>
                <a:spcPct val="3000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panose="02020603050405020304" pitchFamily="18" charset="0"/>
              </a:defRPr>
            </a:lvl9pPr>
          </a:lstStyle>
          <a:p>
            <a:pPr>
              <a:spcBef>
                <a:spcPct val="0"/>
              </a:spcBef>
            </a:pPr>
            <a:fld id="{B406DB4E-63C0-4DC4-9400-48854FF52ABA}" type="slidenum">
              <a:rPr lang="en-GB" altLang="en-US"/>
              <a:pPr>
                <a:spcBef>
                  <a:spcPct val="0"/>
                </a:spcBef>
              </a:pPr>
              <a:t>62</a:t>
            </a:fld>
            <a:endParaRPr lang="en-GB" altLang="en-US"/>
          </a:p>
        </p:txBody>
      </p:sp>
      <p:sp>
        <p:nvSpPr>
          <p:cNvPr id="92163" name="Rectangle 2"/>
          <p:cNvSpPr>
            <a:spLocks noGrp="1" noRot="1" noChangeAspect="1" noChangeArrowheads="1" noTextEdit="1"/>
          </p:cNvSpPr>
          <p:nvPr>
            <p:ph type="sldImg"/>
          </p:nvPr>
        </p:nvSpPr>
        <p:spPr>
          <a:ln/>
        </p:spPr>
      </p:sp>
      <p:sp>
        <p:nvSpPr>
          <p:cNvPr id="921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extLst>
      <p:ext uri="{BB962C8B-B14F-4D97-AF65-F5344CB8AC3E}">
        <p14:creationId xmlns:p14="http://schemas.microsoft.com/office/powerpoint/2010/main" val="19669484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Brungard</a:t>
            </a:r>
            <a:r>
              <a:rPr lang="en-US" baseline="0" dirty="0" smtClean="0"/>
              <a:t> et al., 2015 compared many different machine learning techniques in 3 semi-arid regions, including </a:t>
            </a:r>
            <a:r>
              <a:rPr lang="en-US" baseline="0" dirty="0" err="1" smtClean="0"/>
              <a:t>knn</a:t>
            </a:r>
            <a:r>
              <a:rPr lang="en-US" baseline="0" dirty="0" smtClean="0"/>
              <a:t>, linear discriminant analysis, multinomial logistic regression, classification tree, support vector machines, etc., and found random forest to perform the best for soil taxonomic class prediction. This figure shows the interpolated RF model on the left and confusion index on the right. When presenting interpolated models, it is always best to include an interpolated confusion index to show where the model strengths and weaknesses are.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Sequeira et al., 2014 and Yoast, 2015 successfully used RF as a </a:t>
            </a:r>
            <a:r>
              <a:rPr lang="en-US" baseline="0" dirty="0" err="1" smtClean="0"/>
              <a:t>pedotransfer</a:t>
            </a:r>
            <a:r>
              <a:rPr lang="en-US" baseline="0" dirty="0" smtClean="0"/>
              <a:t> function to populate missing bulk density and carbon data. </a:t>
            </a:r>
            <a:endParaRPr lang="en-US" dirty="0" smtClean="0"/>
          </a:p>
          <a:p>
            <a:endParaRPr lang="en-US" dirty="0"/>
          </a:p>
        </p:txBody>
      </p:sp>
      <p:sp>
        <p:nvSpPr>
          <p:cNvPr id="4" name="Slide Number Placeholder 3"/>
          <p:cNvSpPr>
            <a:spLocks noGrp="1"/>
          </p:cNvSpPr>
          <p:nvPr>
            <p:ph type="sldNum" sz="quarter" idx="10"/>
          </p:nvPr>
        </p:nvSpPr>
        <p:spPr/>
        <p:txBody>
          <a:bodyPr/>
          <a:lstStyle/>
          <a:p>
            <a:fld id="{CC5A1FCD-79C7-4337-B79E-A51417706FB1}" type="slidenum">
              <a:rPr lang="en-US" smtClean="0"/>
              <a:t>9</a:t>
            </a:fld>
            <a:endParaRPr lang="en-US"/>
          </a:p>
        </p:txBody>
      </p:sp>
    </p:spTree>
    <p:extLst>
      <p:ext uri="{BB962C8B-B14F-4D97-AF65-F5344CB8AC3E}">
        <p14:creationId xmlns:p14="http://schemas.microsoft.com/office/powerpoint/2010/main" val="6206603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6"/>
          <p:cNvSpPr>
            <a:spLocks noGrp="1" noChangeArrowheads="1"/>
          </p:cNvSpPr>
          <p:nvPr>
            <p:ph type="ftr" sz="quarter" idx="4"/>
          </p:nvPr>
        </p:nvSpPr>
        <p:spPr>
          <a:ln/>
        </p:spPr>
        <p:txBody>
          <a:bodyPr/>
          <a:lstStyle/>
          <a:p>
            <a:r>
              <a:rPr lang="en-US" altLang="en-US"/>
              <a:t>Copyright 2003  --  Confidential and Proprietary  --  Deloitte &amp; Touche LLP</a:t>
            </a:r>
          </a:p>
        </p:txBody>
      </p:sp>
      <p:sp>
        <p:nvSpPr>
          <p:cNvPr id="5" name="Rectangle 7"/>
          <p:cNvSpPr>
            <a:spLocks noGrp="1" noChangeArrowheads="1"/>
          </p:cNvSpPr>
          <p:nvPr>
            <p:ph type="sldNum" sz="quarter" idx="5"/>
          </p:nvPr>
        </p:nvSpPr>
        <p:spPr>
          <a:ln/>
        </p:spPr>
        <p:txBody>
          <a:bodyPr/>
          <a:lstStyle/>
          <a:p>
            <a:fld id="{0843FC4E-F6D4-4729-A728-31F813EC1D71}" type="slidenum">
              <a:rPr lang="en-US" altLang="en-US"/>
              <a:pPr/>
              <a:t>14</a:t>
            </a:fld>
            <a:endParaRPr lang="en-US" altLang="en-US"/>
          </a:p>
        </p:txBody>
      </p:sp>
      <p:sp>
        <p:nvSpPr>
          <p:cNvPr id="443394" name="Rectangle 2"/>
          <p:cNvSpPr>
            <a:spLocks noGrp="1" noRot="1" noChangeAspect="1" noChangeArrowheads="1" noTextEdit="1"/>
          </p:cNvSpPr>
          <p:nvPr>
            <p:ph type="sldImg"/>
          </p:nvPr>
        </p:nvSpPr>
        <p:spPr>
          <a:ln/>
        </p:spPr>
      </p:sp>
      <p:sp>
        <p:nvSpPr>
          <p:cNvPr id="443395" name="Rectangle 3"/>
          <p:cNvSpPr>
            <a:spLocks noGrp="1" noChangeArrowheads="1"/>
          </p:cNvSpPr>
          <p:nvPr>
            <p:ph type="body" idx="1"/>
          </p:nvPr>
        </p:nvSpPr>
        <p:spPr/>
        <p:txBody>
          <a:bodyPr/>
          <a:lstStyle/>
          <a:p>
            <a:r>
              <a:rPr lang="en-US" altLang="en-US" dirty="0" smtClean="0"/>
              <a:t>Tree grows upside down with root at top</a:t>
            </a:r>
            <a:endParaRPr lang="en-US" altLang="en-US" dirty="0"/>
          </a:p>
        </p:txBody>
      </p:sp>
    </p:spTree>
    <p:extLst>
      <p:ext uri="{BB962C8B-B14F-4D97-AF65-F5344CB8AC3E}">
        <p14:creationId xmlns:p14="http://schemas.microsoft.com/office/powerpoint/2010/main" val="33819612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Also called contingency table or error matrix</a:t>
            </a:r>
            <a:endParaRPr lang="en-US" dirty="0"/>
          </a:p>
        </p:txBody>
      </p:sp>
      <p:sp>
        <p:nvSpPr>
          <p:cNvPr id="4" name="Slide Number Placeholder 3"/>
          <p:cNvSpPr>
            <a:spLocks noGrp="1"/>
          </p:cNvSpPr>
          <p:nvPr>
            <p:ph type="sldNum" sz="quarter" idx="10"/>
          </p:nvPr>
        </p:nvSpPr>
        <p:spPr/>
        <p:txBody>
          <a:bodyPr/>
          <a:lstStyle/>
          <a:p>
            <a:fld id="{CC5A1FCD-79C7-4337-B79E-A51417706FB1}" type="slidenum">
              <a:rPr lang="en-US" smtClean="0"/>
              <a:t>22</a:t>
            </a:fld>
            <a:endParaRPr lang="en-US"/>
          </a:p>
        </p:txBody>
      </p:sp>
    </p:spTree>
    <p:extLst>
      <p:ext uri="{BB962C8B-B14F-4D97-AF65-F5344CB8AC3E}">
        <p14:creationId xmlns:p14="http://schemas.microsoft.com/office/powerpoint/2010/main" val="40942541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Producer’s accuracy = how often are real features</a:t>
            </a:r>
            <a:r>
              <a:rPr lang="en-US" baseline="0" dirty="0" smtClean="0"/>
              <a:t> in the field correctly shown on the map? (1-omission)</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User’s accuracy = how often is the class on the map actually truthful in reality; </a:t>
            </a:r>
            <a:r>
              <a:rPr lang="en-US" sz="1200" kern="1200" dirty="0" smtClean="0">
                <a:solidFill>
                  <a:schemeClr val="tx1"/>
                </a:solidFill>
                <a:effectLst/>
                <a:latin typeface="+mn-lt"/>
                <a:ea typeface="+mn-ea"/>
                <a:cs typeface="+mn-cs"/>
              </a:rPr>
              <a:t>It takes errors of commission into account by telling the consumer that, for all areas identified as category X, a certain percentage are actually correct. (1-commission)</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r>
              <a:rPr lang="en-US" dirty="0" smtClean="0"/>
              <a:t>If you omit something from</a:t>
            </a:r>
            <a:r>
              <a:rPr lang="en-US" baseline="0" dirty="0" smtClean="0"/>
              <a:t> the correct category, you commit it to an incorrect category. </a:t>
            </a:r>
            <a:endParaRPr lang="en-US" dirty="0"/>
          </a:p>
        </p:txBody>
      </p:sp>
      <p:sp>
        <p:nvSpPr>
          <p:cNvPr id="4" name="Slide Number Placeholder 3"/>
          <p:cNvSpPr>
            <a:spLocks noGrp="1"/>
          </p:cNvSpPr>
          <p:nvPr>
            <p:ph type="sldNum" sz="quarter" idx="10"/>
          </p:nvPr>
        </p:nvSpPr>
        <p:spPr/>
        <p:txBody>
          <a:bodyPr/>
          <a:lstStyle/>
          <a:p>
            <a:fld id="{CC5A1FCD-79C7-4337-B79E-A51417706FB1}" type="slidenum">
              <a:rPr lang="en-US" smtClean="0"/>
              <a:t>23</a:t>
            </a:fld>
            <a:endParaRPr lang="en-US"/>
          </a:p>
        </p:txBody>
      </p:sp>
    </p:spTree>
    <p:extLst>
      <p:ext uri="{BB962C8B-B14F-4D97-AF65-F5344CB8AC3E}">
        <p14:creationId xmlns:p14="http://schemas.microsoft.com/office/powerpoint/2010/main" val="29074633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Does not produce a single tree output like </a:t>
            </a:r>
            <a:r>
              <a:rPr lang="en-US" dirty="0" err="1" smtClean="0"/>
              <a:t>rpart</a:t>
            </a:r>
            <a:r>
              <a:rPr lang="en-US" dirty="0" smtClean="0"/>
              <a:t> because decisions are not made on</a:t>
            </a:r>
            <a:r>
              <a:rPr lang="en-US" baseline="0" dirty="0" smtClean="0"/>
              <a:t> a single binary tree….decisions are made using an ensemble of trees. </a:t>
            </a:r>
            <a:endParaRPr lang="en-US" dirty="0"/>
          </a:p>
        </p:txBody>
      </p:sp>
      <p:sp>
        <p:nvSpPr>
          <p:cNvPr id="4" name="Slide Number Placeholder 3"/>
          <p:cNvSpPr>
            <a:spLocks noGrp="1"/>
          </p:cNvSpPr>
          <p:nvPr>
            <p:ph type="sldNum" sz="quarter" idx="10"/>
          </p:nvPr>
        </p:nvSpPr>
        <p:spPr/>
        <p:txBody>
          <a:bodyPr/>
          <a:lstStyle/>
          <a:p>
            <a:fld id="{CC5A1FCD-79C7-4337-B79E-A51417706FB1}" type="slidenum">
              <a:rPr lang="en-US" smtClean="0"/>
              <a:t>26</a:t>
            </a:fld>
            <a:endParaRPr lang="en-US"/>
          </a:p>
        </p:txBody>
      </p:sp>
    </p:spTree>
    <p:extLst>
      <p:ext uri="{BB962C8B-B14F-4D97-AF65-F5344CB8AC3E}">
        <p14:creationId xmlns:p14="http://schemas.microsoft.com/office/powerpoint/2010/main" val="14266887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The %</a:t>
            </a:r>
            <a:r>
              <a:rPr lang="en-US" sz="1200" b="0" i="0" u="none" strike="noStrike" kern="1200" baseline="0" dirty="0" err="1" smtClean="0">
                <a:solidFill>
                  <a:schemeClr val="tx1"/>
                </a:solidFill>
                <a:latin typeface="+mn-lt"/>
                <a:ea typeface="+mn-ea"/>
                <a:cs typeface="+mn-cs"/>
              </a:rPr>
              <a:t>IncMSE</a:t>
            </a:r>
            <a:r>
              <a:rPr lang="en-US" sz="1200" b="0" i="0" u="none" strike="noStrike" kern="1200" baseline="0" dirty="0" smtClean="0">
                <a:solidFill>
                  <a:schemeClr val="tx1"/>
                </a:solidFill>
                <a:latin typeface="+mn-lt"/>
                <a:ea typeface="+mn-ea"/>
                <a:cs typeface="+mn-cs"/>
              </a:rPr>
              <a:t> is the difference between the prediction errors averaged over all trees, normalized by the standard deviation of the differences. </a:t>
            </a:r>
          </a:p>
          <a:p>
            <a:r>
              <a:rPr lang="en-US" sz="1200" b="0" i="0" u="none" strike="noStrike" kern="1200" baseline="0" dirty="0" smtClean="0">
                <a:solidFill>
                  <a:schemeClr val="tx1"/>
                </a:solidFill>
                <a:latin typeface="+mn-lt"/>
                <a:ea typeface="+mn-ea"/>
                <a:cs typeface="+mn-cs"/>
              </a:rPr>
              <a:t>The </a:t>
            </a:r>
            <a:r>
              <a:rPr lang="en-US" sz="1200" b="0" i="0" u="none" strike="noStrike" kern="1200" baseline="0" dirty="0" err="1" smtClean="0">
                <a:solidFill>
                  <a:schemeClr val="tx1"/>
                </a:solidFill>
                <a:latin typeface="+mn-lt"/>
                <a:ea typeface="+mn-ea"/>
                <a:cs typeface="+mn-cs"/>
              </a:rPr>
              <a:t>IncNodePurity</a:t>
            </a:r>
            <a:r>
              <a:rPr lang="en-US" sz="1200" b="0" i="0" u="none" strike="noStrike" kern="1200" baseline="0" dirty="0" smtClean="0">
                <a:solidFill>
                  <a:schemeClr val="tx1"/>
                </a:solidFill>
                <a:latin typeface="+mn-lt"/>
                <a:ea typeface="+mn-ea"/>
                <a:cs typeface="+mn-cs"/>
              </a:rPr>
              <a:t> is measured by residual sum of squares as the total decrease in node impurities as a result of splitting on a given variable, averaged over all trees. </a:t>
            </a:r>
            <a:endParaRPr lang="en-US" dirty="0"/>
          </a:p>
        </p:txBody>
      </p:sp>
      <p:sp>
        <p:nvSpPr>
          <p:cNvPr id="4" name="Slide Number Placeholder 3"/>
          <p:cNvSpPr>
            <a:spLocks noGrp="1"/>
          </p:cNvSpPr>
          <p:nvPr>
            <p:ph type="sldNum" sz="quarter" idx="10"/>
          </p:nvPr>
        </p:nvSpPr>
        <p:spPr/>
        <p:txBody>
          <a:bodyPr/>
          <a:lstStyle/>
          <a:p>
            <a:fld id="{CC5A1FCD-79C7-4337-B79E-A51417706FB1}" type="slidenum">
              <a:rPr lang="en-US" smtClean="0"/>
              <a:t>33</a:t>
            </a:fld>
            <a:endParaRPr lang="en-US"/>
          </a:p>
        </p:txBody>
      </p:sp>
    </p:spTree>
    <p:extLst>
      <p:ext uri="{BB962C8B-B14F-4D97-AF65-F5344CB8AC3E}">
        <p14:creationId xmlns:p14="http://schemas.microsoft.com/office/powerpoint/2010/main" val="10430669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46404" y="758952"/>
            <a:ext cx="7063740" cy="4041648"/>
          </a:xfrm>
        </p:spPr>
        <p:txBody>
          <a:bodyPr anchor="b">
            <a:normAutofit/>
          </a:bodyPr>
          <a:lstStyle>
            <a:lvl1pPr algn="l">
              <a:lnSpc>
                <a:spcPct val="85000"/>
              </a:lnSpc>
              <a:defRPr sz="6600" baseline="0">
                <a:solidFill>
                  <a:schemeClr val="tx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946404" y="4800600"/>
            <a:ext cx="7063740" cy="1691640"/>
          </a:xfrm>
        </p:spPr>
        <p:txBody>
          <a:bodyPr>
            <a:normAutofit/>
          </a:bodyPr>
          <a:lstStyle>
            <a:lvl1pPr marL="0" indent="0" algn="l">
              <a:buNone/>
              <a:defRPr sz="2000" baseline="0">
                <a:solidFill>
                  <a:schemeClr val="tx1">
                    <a:lumMod val="85000"/>
                  </a:schemeClr>
                </a:solidFill>
              </a:defRPr>
            </a:lvl1pPr>
            <a:lvl2pPr marL="457200" indent="0" algn="ctr">
              <a:buNone/>
              <a:defRPr sz="2000"/>
            </a:lvl2pPr>
            <a:lvl3pPr marL="914400" indent="0" algn="ctr">
              <a:buNone/>
              <a:defRPr sz="20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7" name="Rectangle 6"/>
          <p:cNvSpPr/>
          <p:nvPr/>
        </p:nvSpPr>
        <p:spPr>
          <a:xfrm>
            <a:off x="0" y="0"/>
            <a:ext cx="3429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Date Placeholder 7"/>
          <p:cNvSpPr>
            <a:spLocks noGrp="1"/>
          </p:cNvSpPr>
          <p:nvPr>
            <p:ph type="dt" sz="half" idx="10"/>
          </p:nvPr>
        </p:nvSpPr>
        <p:spPr/>
        <p:txBody>
          <a:bodyPr/>
          <a:lstStyle>
            <a:lvl1pPr>
              <a:defRPr>
                <a:solidFill>
                  <a:schemeClr val="bg2">
                    <a:lumMod val="20000"/>
                    <a:lumOff val="80000"/>
                  </a:schemeClr>
                </a:solidFill>
              </a:defRPr>
            </a:lvl1pPr>
          </a:lstStyle>
          <a:p>
            <a:fld id="{97CFF939-70E9-4E47-9899-4E3DA2789027}" type="datetimeFigureOut">
              <a:rPr lang="en-US" smtClean="0"/>
              <a:t>3/1/2017</a:t>
            </a:fld>
            <a:endParaRPr lang="en-US"/>
          </a:p>
        </p:txBody>
      </p:sp>
      <p:sp>
        <p:nvSpPr>
          <p:cNvPr id="9" name="Footer Placeholder 8"/>
          <p:cNvSpPr>
            <a:spLocks noGrp="1"/>
          </p:cNvSpPr>
          <p:nvPr>
            <p:ph type="ftr" sz="quarter" idx="11"/>
          </p:nvPr>
        </p:nvSpPr>
        <p:spPr/>
        <p:txBody>
          <a:bodyPr/>
          <a:lstStyle>
            <a:lvl1pPr>
              <a:defRPr>
                <a:solidFill>
                  <a:schemeClr val="bg2">
                    <a:lumMod val="20000"/>
                    <a:lumOff val="80000"/>
                  </a:schemeClr>
                </a:solidFill>
              </a:defRPr>
            </a:lvl1pPr>
          </a:lstStyle>
          <a:p>
            <a:endParaRPr lang="en-US"/>
          </a:p>
        </p:txBody>
      </p:sp>
      <p:sp>
        <p:nvSpPr>
          <p:cNvPr id="10" name="Slide Number Placeholder 9"/>
          <p:cNvSpPr>
            <a:spLocks noGrp="1"/>
          </p:cNvSpPr>
          <p:nvPr>
            <p:ph type="sldNum" sz="quarter" idx="12"/>
          </p:nvPr>
        </p:nvSpPr>
        <p:spPr/>
        <p:txBody>
          <a:bodyPr/>
          <a:lstStyle>
            <a:lvl1pPr>
              <a:defRPr>
                <a:solidFill>
                  <a:schemeClr val="bg2">
                    <a:lumMod val="60000"/>
                    <a:lumOff val="40000"/>
                  </a:schemeClr>
                </a:solidFill>
              </a:defRPr>
            </a:lvl1pPr>
          </a:lstStyle>
          <a:p>
            <a:fld id="{BBFC874A-277E-4A61-AE1F-B8EF08F22330}" type="slidenum">
              <a:rPr lang="en-US" smtClean="0"/>
              <a:t>‹#›</a:t>
            </a:fld>
            <a:endParaRPr lang="en-US"/>
          </a:p>
        </p:txBody>
      </p:sp>
    </p:spTree>
    <p:extLst>
      <p:ext uri="{BB962C8B-B14F-4D97-AF65-F5344CB8AC3E}">
        <p14:creationId xmlns:p14="http://schemas.microsoft.com/office/powerpoint/2010/main" val="3176435439"/>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7CFF939-70E9-4E47-9899-4E3DA2789027}" type="datetimeFigureOut">
              <a:rPr lang="en-US" smtClean="0"/>
              <a:t>3/1/2017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BFC874A-277E-4A61-AE1F-B8EF08F22330}" type="slidenum">
              <a:rPr lang="en-US" smtClean="0"/>
              <a:t>‹#›</a:t>
            </a:fld>
            <a:endParaRPr lang="en-US"/>
          </a:p>
        </p:txBody>
      </p:sp>
    </p:spTree>
    <p:extLst>
      <p:ext uri="{BB962C8B-B14F-4D97-AF65-F5344CB8AC3E}">
        <p14:creationId xmlns:p14="http://schemas.microsoft.com/office/powerpoint/2010/main" val="651566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486525" y="381000"/>
            <a:ext cx="1857375" cy="5897562"/>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571500" y="381000"/>
            <a:ext cx="5800725" cy="589756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7CFF939-70E9-4E47-9899-4E3DA2789027}" type="datetimeFigureOut">
              <a:rPr lang="en-US" smtClean="0"/>
              <a:t>3/1/2017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BFC874A-277E-4A61-AE1F-B8EF08F22330}" type="slidenum">
              <a:rPr lang="en-US" smtClean="0"/>
              <a:t>‹#›</a:t>
            </a:fld>
            <a:endParaRPr lang="en-US"/>
          </a:p>
        </p:txBody>
      </p:sp>
    </p:spTree>
    <p:extLst>
      <p:ext uri="{BB962C8B-B14F-4D97-AF65-F5344CB8AC3E}">
        <p14:creationId xmlns:p14="http://schemas.microsoft.com/office/powerpoint/2010/main" val="95454688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3"/>
          <p:cNvSpPr>
            <a:spLocks noGrp="1" noChangeArrowheads="1"/>
          </p:cNvSpPr>
          <p:nvPr>
            <p:ph type="dt" idx="10"/>
          </p:nvPr>
        </p:nvSpPr>
        <p:spPr>
          <a:ln/>
        </p:spPr>
        <p:txBody>
          <a:bodyPr/>
          <a:lstStyle>
            <a:lvl1pPr>
              <a:defRPr/>
            </a:lvl1pPr>
          </a:lstStyle>
          <a:p>
            <a:pPr>
              <a:defRPr/>
            </a:pPr>
            <a:endParaRPr lang="en-GB"/>
          </a:p>
        </p:txBody>
      </p:sp>
      <p:sp>
        <p:nvSpPr>
          <p:cNvPr id="5" name="Rectangle 4"/>
          <p:cNvSpPr>
            <a:spLocks noGrp="1" noChangeArrowheads="1"/>
          </p:cNvSpPr>
          <p:nvPr>
            <p:ph type="ftr" idx="11"/>
          </p:nvPr>
        </p:nvSpPr>
        <p:spPr>
          <a:ln/>
        </p:spPr>
        <p:txBody>
          <a:bodyPr/>
          <a:lstStyle>
            <a:lvl1pPr>
              <a:defRPr/>
            </a:lvl1pPr>
          </a:lstStyle>
          <a:p>
            <a:pPr>
              <a:defRPr/>
            </a:pPr>
            <a:endParaRPr lang="en-GB"/>
          </a:p>
        </p:txBody>
      </p:sp>
      <p:sp>
        <p:nvSpPr>
          <p:cNvPr id="6" name="Rectangle 5"/>
          <p:cNvSpPr>
            <a:spLocks noGrp="1" noChangeArrowheads="1"/>
          </p:cNvSpPr>
          <p:nvPr>
            <p:ph type="sldNum" idx="12"/>
          </p:nvPr>
        </p:nvSpPr>
        <p:spPr>
          <a:ln/>
        </p:spPr>
        <p:txBody>
          <a:bodyPr/>
          <a:lstStyle>
            <a:lvl1pPr>
              <a:defRPr/>
            </a:lvl1pPr>
          </a:lstStyle>
          <a:p>
            <a:pPr>
              <a:defRPr/>
            </a:pPr>
            <a:fld id="{440EA159-327F-4415-BC72-F8A9412675E8}" type="slidenum">
              <a:rPr lang="en-GB" altLang="en-US"/>
              <a:pPr>
                <a:defRPr/>
              </a:pPr>
              <a:t>‹#›</a:t>
            </a:fld>
            <a:endParaRPr lang="en-GB" altLang="en-US"/>
          </a:p>
        </p:txBody>
      </p:sp>
    </p:spTree>
    <p:extLst>
      <p:ext uri="{BB962C8B-B14F-4D97-AF65-F5344CB8AC3E}">
        <p14:creationId xmlns:p14="http://schemas.microsoft.com/office/powerpoint/2010/main" val="182544485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3"/>
          <p:cNvSpPr>
            <a:spLocks noGrp="1" noChangeArrowheads="1"/>
          </p:cNvSpPr>
          <p:nvPr>
            <p:ph type="dt" idx="10"/>
          </p:nvPr>
        </p:nvSpPr>
        <p:spPr>
          <a:ln/>
        </p:spPr>
        <p:txBody>
          <a:bodyPr/>
          <a:lstStyle>
            <a:lvl1pPr>
              <a:defRPr/>
            </a:lvl1pPr>
          </a:lstStyle>
          <a:p>
            <a:pPr>
              <a:defRPr/>
            </a:pPr>
            <a:endParaRPr lang="en-GB"/>
          </a:p>
        </p:txBody>
      </p:sp>
      <p:sp>
        <p:nvSpPr>
          <p:cNvPr id="5" name="Rectangle 4"/>
          <p:cNvSpPr>
            <a:spLocks noGrp="1" noChangeArrowheads="1"/>
          </p:cNvSpPr>
          <p:nvPr>
            <p:ph type="ftr" idx="11"/>
          </p:nvPr>
        </p:nvSpPr>
        <p:spPr>
          <a:ln/>
        </p:spPr>
        <p:txBody>
          <a:bodyPr/>
          <a:lstStyle>
            <a:lvl1pPr>
              <a:defRPr/>
            </a:lvl1pPr>
          </a:lstStyle>
          <a:p>
            <a:pPr>
              <a:defRPr/>
            </a:pPr>
            <a:endParaRPr lang="en-GB"/>
          </a:p>
        </p:txBody>
      </p:sp>
      <p:sp>
        <p:nvSpPr>
          <p:cNvPr id="6" name="Rectangle 5"/>
          <p:cNvSpPr>
            <a:spLocks noGrp="1" noChangeArrowheads="1"/>
          </p:cNvSpPr>
          <p:nvPr>
            <p:ph type="sldNum" idx="12"/>
          </p:nvPr>
        </p:nvSpPr>
        <p:spPr>
          <a:ln/>
        </p:spPr>
        <p:txBody>
          <a:bodyPr/>
          <a:lstStyle>
            <a:lvl1pPr>
              <a:defRPr/>
            </a:lvl1pPr>
          </a:lstStyle>
          <a:p>
            <a:pPr>
              <a:defRPr/>
            </a:pPr>
            <a:fld id="{8EABFB92-C924-403B-A560-F89DD3B1786D}" type="slidenum">
              <a:rPr lang="en-GB" altLang="en-US"/>
              <a:pPr>
                <a:defRPr/>
              </a:pPr>
              <a:t>‹#›</a:t>
            </a:fld>
            <a:endParaRPr lang="en-GB" altLang="en-US"/>
          </a:p>
        </p:txBody>
      </p:sp>
    </p:spTree>
    <p:extLst>
      <p:ext uri="{BB962C8B-B14F-4D97-AF65-F5344CB8AC3E}">
        <p14:creationId xmlns:p14="http://schemas.microsoft.com/office/powerpoint/2010/main" val="215872842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3"/>
          <p:cNvSpPr>
            <a:spLocks noGrp="1" noChangeArrowheads="1"/>
          </p:cNvSpPr>
          <p:nvPr>
            <p:ph type="dt" idx="10"/>
          </p:nvPr>
        </p:nvSpPr>
        <p:spPr>
          <a:ln/>
        </p:spPr>
        <p:txBody>
          <a:bodyPr/>
          <a:lstStyle>
            <a:lvl1pPr>
              <a:defRPr/>
            </a:lvl1pPr>
          </a:lstStyle>
          <a:p>
            <a:pPr>
              <a:defRPr/>
            </a:pPr>
            <a:endParaRPr lang="en-GB"/>
          </a:p>
        </p:txBody>
      </p:sp>
      <p:sp>
        <p:nvSpPr>
          <p:cNvPr id="5" name="Rectangle 4"/>
          <p:cNvSpPr>
            <a:spLocks noGrp="1" noChangeArrowheads="1"/>
          </p:cNvSpPr>
          <p:nvPr>
            <p:ph type="ftr" idx="11"/>
          </p:nvPr>
        </p:nvSpPr>
        <p:spPr>
          <a:ln/>
        </p:spPr>
        <p:txBody>
          <a:bodyPr/>
          <a:lstStyle>
            <a:lvl1pPr>
              <a:defRPr/>
            </a:lvl1pPr>
          </a:lstStyle>
          <a:p>
            <a:pPr>
              <a:defRPr/>
            </a:pPr>
            <a:endParaRPr lang="en-GB"/>
          </a:p>
        </p:txBody>
      </p:sp>
      <p:sp>
        <p:nvSpPr>
          <p:cNvPr id="6" name="Rectangle 5"/>
          <p:cNvSpPr>
            <a:spLocks noGrp="1" noChangeArrowheads="1"/>
          </p:cNvSpPr>
          <p:nvPr>
            <p:ph type="sldNum" idx="12"/>
          </p:nvPr>
        </p:nvSpPr>
        <p:spPr>
          <a:ln/>
        </p:spPr>
        <p:txBody>
          <a:bodyPr/>
          <a:lstStyle>
            <a:lvl1pPr>
              <a:defRPr/>
            </a:lvl1pPr>
          </a:lstStyle>
          <a:p>
            <a:pPr>
              <a:defRPr/>
            </a:pPr>
            <a:fld id="{835F6890-3956-41F4-90D8-E36BC6D474D4}" type="slidenum">
              <a:rPr lang="en-GB" altLang="en-US"/>
              <a:pPr>
                <a:defRPr/>
              </a:pPr>
              <a:t>‹#›</a:t>
            </a:fld>
            <a:endParaRPr lang="en-GB" altLang="en-US"/>
          </a:p>
        </p:txBody>
      </p:sp>
    </p:spTree>
    <p:extLst>
      <p:ext uri="{BB962C8B-B14F-4D97-AF65-F5344CB8AC3E}">
        <p14:creationId xmlns:p14="http://schemas.microsoft.com/office/powerpoint/2010/main" val="62406160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981200"/>
            <a:ext cx="3808413" cy="41116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6613" y="1981200"/>
            <a:ext cx="3808412" cy="41116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3"/>
          <p:cNvSpPr>
            <a:spLocks noGrp="1" noChangeArrowheads="1"/>
          </p:cNvSpPr>
          <p:nvPr>
            <p:ph type="dt" idx="10"/>
          </p:nvPr>
        </p:nvSpPr>
        <p:spPr>
          <a:ln/>
        </p:spPr>
        <p:txBody>
          <a:bodyPr/>
          <a:lstStyle>
            <a:lvl1pPr>
              <a:defRPr/>
            </a:lvl1pPr>
          </a:lstStyle>
          <a:p>
            <a:pPr>
              <a:defRPr/>
            </a:pPr>
            <a:endParaRPr lang="en-GB"/>
          </a:p>
        </p:txBody>
      </p:sp>
      <p:sp>
        <p:nvSpPr>
          <p:cNvPr id="6" name="Rectangle 4"/>
          <p:cNvSpPr>
            <a:spLocks noGrp="1" noChangeArrowheads="1"/>
          </p:cNvSpPr>
          <p:nvPr>
            <p:ph type="ftr" idx="11"/>
          </p:nvPr>
        </p:nvSpPr>
        <p:spPr>
          <a:ln/>
        </p:spPr>
        <p:txBody>
          <a:bodyPr/>
          <a:lstStyle>
            <a:lvl1pPr>
              <a:defRPr/>
            </a:lvl1pPr>
          </a:lstStyle>
          <a:p>
            <a:pPr>
              <a:defRPr/>
            </a:pPr>
            <a:endParaRPr lang="en-GB"/>
          </a:p>
        </p:txBody>
      </p:sp>
      <p:sp>
        <p:nvSpPr>
          <p:cNvPr id="7" name="Rectangle 5"/>
          <p:cNvSpPr>
            <a:spLocks noGrp="1" noChangeArrowheads="1"/>
          </p:cNvSpPr>
          <p:nvPr>
            <p:ph type="sldNum" idx="12"/>
          </p:nvPr>
        </p:nvSpPr>
        <p:spPr>
          <a:ln/>
        </p:spPr>
        <p:txBody>
          <a:bodyPr/>
          <a:lstStyle>
            <a:lvl1pPr>
              <a:defRPr/>
            </a:lvl1pPr>
          </a:lstStyle>
          <a:p>
            <a:pPr>
              <a:defRPr/>
            </a:pPr>
            <a:fld id="{5090DFAC-60BD-40DA-881A-A6CCE221C9EB}" type="slidenum">
              <a:rPr lang="en-GB" altLang="en-US"/>
              <a:pPr>
                <a:defRPr/>
              </a:pPr>
              <a:t>‹#›</a:t>
            </a:fld>
            <a:endParaRPr lang="en-GB" altLang="en-US"/>
          </a:p>
        </p:txBody>
      </p:sp>
    </p:spTree>
    <p:extLst>
      <p:ext uri="{BB962C8B-B14F-4D97-AF65-F5344CB8AC3E}">
        <p14:creationId xmlns:p14="http://schemas.microsoft.com/office/powerpoint/2010/main" val="242328946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3"/>
          <p:cNvSpPr>
            <a:spLocks noGrp="1" noChangeArrowheads="1"/>
          </p:cNvSpPr>
          <p:nvPr>
            <p:ph type="dt" idx="10"/>
          </p:nvPr>
        </p:nvSpPr>
        <p:spPr>
          <a:ln/>
        </p:spPr>
        <p:txBody>
          <a:bodyPr/>
          <a:lstStyle>
            <a:lvl1pPr>
              <a:defRPr/>
            </a:lvl1pPr>
          </a:lstStyle>
          <a:p>
            <a:pPr>
              <a:defRPr/>
            </a:pPr>
            <a:endParaRPr lang="en-GB"/>
          </a:p>
        </p:txBody>
      </p:sp>
      <p:sp>
        <p:nvSpPr>
          <p:cNvPr id="8" name="Rectangle 4"/>
          <p:cNvSpPr>
            <a:spLocks noGrp="1" noChangeArrowheads="1"/>
          </p:cNvSpPr>
          <p:nvPr>
            <p:ph type="ftr" idx="11"/>
          </p:nvPr>
        </p:nvSpPr>
        <p:spPr>
          <a:ln/>
        </p:spPr>
        <p:txBody>
          <a:bodyPr/>
          <a:lstStyle>
            <a:lvl1pPr>
              <a:defRPr/>
            </a:lvl1pPr>
          </a:lstStyle>
          <a:p>
            <a:pPr>
              <a:defRPr/>
            </a:pPr>
            <a:endParaRPr lang="en-GB"/>
          </a:p>
        </p:txBody>
      </p:sp>
      <p:sp>
        <p:nvSpPr>
          <p:cNvPr id="9" name="Rectangle 5"/>
          <p:cNvSpPr>
            <a:spLocks noGrp="1" noChangeArrowheads="1"/>
          </p:cNvSpPr>
          <p:nvPr>
            <p:ph type="sldNum" idx="12"/>
          </p:nvPr>
        </p:nvSpPr>
        <p:spPr>
          <a:ln/>
        </p:spPr>
        <p:txBody>
          <a:bodyPr/>
          <a:lstStyle>
            <a:lvl1pPr>
              <a:defRPr/>
            </a:lvl1pPr>
          </a:lstStyle>
          <a:p>
            <a:pPr>
              <a:defRPr/>
            </a:pPr>
            <a:fld id="{C022A4A8-5156-433B-BEB8-9DAE3857E1F4}" type="slidenum">
              <a:rPr lang="en-GB" altLang="en-US"/>
              <a:pPr>
                <a:defRPr/>
              </a:pPr>
              <a:t>‹#›</a:t>
            </a:fld>
            <a:endParaRPr lang="en-GB" altLang="en-US"/>
          </a:p>
        </p:txBody>
      </p:sp>
    </p:spTree>
    <p:extLst>
      <p:ext uri="{BB962C8B-B14F-4D97-AF65-F5344CB8AC3E}">
        <p14:creationId xmlns:p14="http://schemas.microsoft.com/office/powerpoint/2010/main" val="49603419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3"/>
          <p:cNvSpPr>
            <a:spLocks noGrp="1" noChangeArrowheads="1"/>
          </p:cNvSpPr>
          <p:nvPr>
            <p:ph type="dt" idx="10"/>
          </p:nvPr>
        </p:nvSpPr>
        <p:spPr>
          <a:ln/>
        </p:spPr>
        <p:txBody>
          <a:bodyPr/>
          <a:lstStyle>
            <a:lvl1pPr>
              <a:defRPr/>
            </a:lvl1pPr>
          </a:lstStyle>
          <a:p>
            <a:pPr>
              <a:defRPr/>
            </a:pPr>
            <a:endParaRPr lang="en-GB"/>
          </a:p>
        </p:txBody>
      </p:sp>
      <p:sp>
        <p:nvSpPr>
          <p:cNvPr id="4" name="Rectangle 4"/>
          <p:cNvSpPr>
            <a:spLocks noGrp="1" noChangeArrowheads="1"/>
          </p:cNvSpPr>
          <p:nvPr>
            <p:ph type="ftr" idx="11"/>
          </p:nvPr>
        </p:nvSpPr>
        <p:spPr>
          <a:ln/>
        </p:spPr>
        <p:txBody>
          <a:bodyPr/>
          <a:lstStyle>
            <a:lvl1pPr>
              <a:defRPr/>
            </a:lvl1pPr>
          </a:lstStyle>
          <a:p>
            <a:pPr>
              <a:defRPr/>
            </a:pPr>
            <a:endParaRPr lang="en-GB"/>
          </a:p>
        </p:txBody>
      </p:sp>
      <p:sp>
        <p:nvSpPr>
          <p:cNvPr id="5" name="Rectangle 5"/>
          <p:cNvSpPr>
            <a:spLocks noGrp="1" noChangeArrowheads="1"/>
          </p:cNvSpPr>
          <p:nvPr>
            <p:ph type="sldNum" idx="12"/>
          </p:nvPr>
        </p:nvSpPr>
        <p:spPr>
          <a:ln/>
        </p:spPr>
        <p:txBody>
          <a:bodyPr/>
          <a:lstStyle>
            <a:lvl1pPr>
              <a:defRPr/>
            </a:lvl1pPr>
          </a:lstStyle>
          <a:p>
            <a:pPr>
              <a:defRPr/>
            </a:pPr>
            <a:fld id="{7525350A-79AA-4015-80A6-4A5FE005628D}" type="slidenum">
              <a:rPr lang="en-GB" altLang="en-US"/>
              <a:pPr>
                <a:defRPr/>
              </a:pPr>
              <a:t>‹#›</a:t>
            </a:fld>
            <a:endParaRPr lang="en-GB" altLang="en-US"/>
          </a:p>
        </p:txBody>
      </p:sp>
    </p:spTree>
    <p:extLst>
      <p:ext uri="{BB962C8B-B14F-4D97-AF65-F5344CB8AC3E}">
        <p14:creationId xmlns:p14="http://schemas.microsoft.com/office/powerpoint/2010/main" val="188270838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p:cNvSpPr>
            <a:spLocks noGrp="1" noChangeArrowheads="1"/>
          </p:cNvSpPr>
          <p:nvPr>
            <p:ph type="dt" idx="10"/>
          </p:nvPr>
        </p:nvSpPr>
        <p:spPr>
          <a:ln/>
        </p:spPr>
        <p:txBody>
          <a:bodyPr/>
          <a:lstStyle>
            <a:lvl1pPr>
              <a:defRPr/>
            </a:lvl1pPr>
          </a:lstStyle>
          <a:p>
            <a:pPr>
              <a:defRPr/>
            </a:pPr>
            <a:endParaRPr lang="en-GB"/>
          </a:p>
        </p:txBody>
      </p:sp>
      <p:sp>
        <p:nvSpPr>
          <p:cNvPr id="3" name="Rectangle 4"/>
          <p:cNvSpPr>
            <a:spLocks noGrp="1" noChangeArrowheads="1"/>
          </p:cNvSpPr>
          <p:nvPr>
            <p:ph type="ftr" idx="11"/>
          </p:nvPr>
        </p:nvSpPr>
        <p:spPr>
          <a:ln/>
        </p:spPr>
        <p:txBody>
          <a:bodyPr/>
          <a:lstStyle>
            <a:lvl1pPr>
              <a:defRPr/>
            </a:lvl1pPr>
          </a:lstStyle>
          <a:p>
            <a:pPr>
              <a:defRPr/>
            </a:pPr>
            <a:endParaRPr lang="en-GB"/>
          </a:p>
        </p:txBody>
      </p:sp>
      <p:sp>
        <p:nvSpPr>
          <p:cNvPr id="4" name="Rectangle 5"/>
          <p:cNvSpPr>
            <a:spLocks noGrp="1" noChangeArrowheads="1"/>
          </p:cNvSpPr>
          <p:nvPr>
            <p:ph type="sldNum" idx="12"/>
          </p:nvPr>
        </p:nvSpPr>
        <p:spPr>
          <a:ln/>
        </p:spPr>
        <p:txBody>
          <a:bodyPr/>
          <a:lstStyle>
            <a:lvl1pPr>
              <a:defRPr/>
            </a:lvl1pPr>
          </a:lstStyle>
          <a:p>
            <a:pPr>
              <a:defRPr/>
            </a:pPr>
            <a:fld id="{D65A8A7D-B500-4BC4-B640-C958B93C613D}" type="slidenum">
              <a:rPr lang="en-GB" altLang="en-US"/>
              <a:pPr>
                <a:defRPr/>
              </a:pPr>
              <a:t>‹#›</a:t>
            </a:fld>
            <a:endParaRPr lang="en-GB" altLang="en-US"/>
          </a:p>
        </p:txBody>
      </p:sp>
    </p:spTree>
    <p:extLst>
      <p:ext uri="{BB962C8B-B14F-4D97-AF65-F5344CB8AC3E}">
        <p14:creationId xmlns:p14="http://schemas.microsoft.com/office/powerpoint/2010/main" val="85480414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3"/>
          <p:cNvSpPr>
            <a:spLocks noGrp="1" noChangeArrowheads="1"/>
          </p:cNvSpPr>
          <p:nvPr>
            <p:ph type="dt" idx="10"/>
          </p:nvPr>
        </p:nvSpPr>
        <p:spPr>
          <a:ln/>
        </p:spPr>
        <p:txBody>
          <a:bodyPr/>
          <a:lstStyle>
            <a:lvl1pPr>
              <a:defRPr/>
            </a:lvl1pPr>
          </a:lstStyle>
          <a:p>
            <a:pPr>
              <a:defRPr/>
            </a:pPr>
            <a:endParaRPr lang="en-GB"/>
          </a:p>
        </p:txBody>
      </p:sp>
      <p:sp>
        <p:nvSpPr>
          <p:cNvPr id="6" name="Rectangle 4"/>
          <p:cNvSpPr>
            <a:spLocks noGrp="1" noChangeArrowheads="1"/>
          </p:cNvSpPr>
          <p:nvPr>
            <p:ph type="ftr" idx="11"/>
          </p:nvPr>
        </p:nvSpPr>
        <p:spPr>
          <a:ln/>
        </p:spPr>
        <p:txBody>
          <a:bodyPr/>
          <a:lstStyle>
            <a:lvl1pPr>
              <a:defRPr/>
            </a:lvl1pPr>
          </a:lstStyle>
          <a:p>
            <a:pPr>
              <a:defRPr/>
            </a:pPr>
            <a:endParaRPr lang="en-GB"/>
          </a:p>
        </p:txBody>
      </p:sp>
      <p:sp>
        <p:nvSpPr>
          <p:cNvPr id="7" name="Rectangle 5"/>
          <p:cNvSpPr>
            <a:spLocks noGrp="1" noChangeArrowheads="1"/>
          </p:cNvSpPr>
          <p:nvPr>
            <p:ph type="sldNum" idx="12"/>
          </p:nvPr>
        </p:nvSpPr>
        <p:spPr>
          <a:ln/>
        </p:spPr>
        <p:txBody>
          <a:bodyPr/>
          <a:lstStyle>
            <a:lvl1pPr>
              <a:defRPr/>
            </a:lvl1pPr>
          </a:lstStyle>
          <a:p>
            <a:pPr>
              <a:defRPr/>
            </a:pPr>
            <a:fld id="{E98058F7-E03B-4298-B093-383725FFC241}" type="slidenum">
              <a:rPr lang="en-GB" altLang="en-US"/>
              <a:pPr>
                <a:defRPr/>
              </a:pPr>
              <a:t>‹#›</a:t>
            </a:fld>
            <a:endParaRPr lang="en-GB" altLang="en-US"/>
          </a:p>
        </p:txBody>
      </p:sp>
    </p:spTree>
    <p:extLst>
      <p:ext uri="{BB962C8B-B14F-4D97-AF65-F5344CB8AC3E}">
        <p14:creationId xmlns:p14="http://schemas.microsoft.com/office/powerpoint/2010/main" val="26856702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7CFF939-70E9-4E47-9899-4E3DA2789027}" type="datetimeFigureOut">
              <a:rPr lang="en-US" smtClean="0"/>
              <a:t>3/1/2017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BFC874A-277E-4A61-AE1F-B8EF08F22330}" type="slidenum">
              <a:rPr lang="en-US" smtClean="0"/>
              <a:t>‹#›</a:t>
            </a:fld>
            <a:endParaRPr lang="en-US"/>
          </a:p>
        </p:txBody>
      </p:sp>
    </p:spTree>
    <p:extLst>
      <p:ext uri="{BB962C8B-B14F-4D97-AF65-F5344CB8AC3E}">
        <p14:creationId xmlns:p14="http://schemas.microsoft.com/office/powerpoint/2010/main" val="1569152019"/>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3"/>
          <p:cNvSpPr>
            <a:spLocks noGrp="1" noChangeArrowheads="1"/>
          </p:cNvSpPr>
          <p:nvPr>
            <p:ph type="dt" idx="10"/>
          </p:nvPr>
        </p:nvSpPr>
        <p:spPr>
          <a:ln/>
        </p:spPr>
        <p:txBody>
          <a:bodyPr/>
          <a:lstStyle>
            <a:lvl1pPr>
              <a:defRPr/>
            </a:lvl1pPr>
          </a:lstStyle>
          <a:p>
            <a:pPr>
              <a:defRPr/>
            </a:pPr>
            <a:endParaRPr lang="en-GB"/>
          </a:p>
        </p:txBody>
      </p:sp>
      <p:sp>
        <p:nvSpPr>
          <p:cNvPr id="6" name="Rectangle 4"/>
          <p:cNvSpPr>
            <a:spLocks noGrp="1" noChangeArrowheads="1"/>
          </p:cNvSpPr>
          <p:nvPr>
            <p:ph type="ftr" idx="11"/>
          </p:nvPr>
        </p:nvSpPr>
        <p:spPr>
          <a:ln/>
        </p:spPr>
        <p:txBody>
          <a:bodyPr/>
          <a:lstStyle>
            <a:lvl1pPr>
              <a:defRPr/>
            </a:lvl1pPr>
          </a:lstStyle>
          <a:p>
            <a:pPr>
              <a:defRPr/>
            </a:pPr>
            <a:endParaRPr lang="en-GB"/>
          </a:p>
        </p:txBody>
      </p:sp>
      <p:sp>
        <p:nvSpPr>
          <p:cNvPr id="7" name="Rectangle 5"/>
          <p:cNvSpPr>
            <a:spLocks noGrp="1" noChangeArrowheads="1"/>
          </p:cNvSpPr>
          <p:nvPr>
            <p:ph type="sldNum" idx="12"/>
          </p:nvPr>
        </p:nvSpPr>
        <p:spPr>
          <a:ln/>
        </p:spPr>
        <p:txBody>
          <a:bodyPr/>
          <a:lstStyle>
            <a:lvl1pPr>
              <a:defRPr/>
            </a:lvl1pPr>
          </a:lstStyle>
          <a:p>
            <a:pPr>
              <a:defRPr/>
            </a:pPr>
            <a:fld id="{690CD7E0-BEAE-4884-B597-EC36F0846C03}" type="slidenum">
              <a:rPr lang="en-GB" altLang="en-US"/>
              <a:pPr>
                <a:defRPr/>
              </a:pPr>
              <a:t>‹#›</a:t>
            </a:fld>
            <a:endParaRPr lang="en-GB" altLang="en-US"/>
          </a:p>
        </p:txBody>
      </p:sp>
    </p:spTree>
    <p:extLst>
      <p:ext uri="{BB962C8B-B14F-4D97-AF65-F5344CB8AC3E}">
        <p14:creationId xmlns:p14="http://schemas.microsoft.com/office/powerpoint/2010/main" val="37965281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3"/>
          <p:cNvSpPr>
            <a:spLocks noGrp="1" noChangeArrowheads="1"/>
          </p:cNvSpPr>
          <p:nvPr>
            <p:ph type="dt" idx="10"/>
          </p:nvPr>
        </p:nvSpPr>
        <p:spPr>
          <a:ln/>
        </p:spPr>
        <p:txBody>
          <a:bodyPr/>
          <a:lstStyle>
            <a:lvl1pPr>
              <a:defRPr/>
            </a:lvl1pPr>
          </a:lstStyle>
          <a:p>
            <a:pPr>
              <a:defRPr/>
            </a:pPr>
            <a:endParaRPr lang="en-GB"/>
          </a:p>
        </p:txBody>
      </p:sp>
      <p:sp>
        <p:nvSpPr>
          <p:cNvPr id="5" name="Rectangle 4"/>
          <p:cNvSpPr>
            <a:spLocks noGrp="1" noChangeArrowheads="1"/>
          </p:cNvSpPr>
          <p:nvPr>
            <p:ph type="ftr" idx="11"/>
          </p:nvPr>
        </p:nvSpPr>
        <p:spPr>
          <a:ln/>
        </p:spPr>
        <p:txBody>
          <a:bodyPr/>
          <a:lstStyle>
            <a:lvl1pPr>
              <a:defRPr/>
            </a:lvl1pPr>
          </a:lstStyle>
          <a:p>
            <a:pPr>
              <a:defRPr/>
            </a:pPr>
            <a:endParaRPr lang="en-GB"/>
          </a:p>
        </p:txBody>
      </p:sp>
      <p:sp>
        <p:nvSpPr>
          <p:cNvPr id="6" name="Rectangle 5"/>
          <p:cNvSpPr>
            <a:spLocks noGrp="1" noChangeArrowheads="1"/>
          </p:cNvSpPr>
          <p:nvPr>
            <p:ph type="sldNum" idx="12"/>
          </p:nvPr>
        </p:nvSpPr>
        <p:spPr>
          <a:ln/>
        </p:spPr>
        <p:txBody>
          <a:bodyPr/>
          <a:lstStyle>
            <a:lvl1pPr>
              <a:defRPr/>
            </a:lvl1pPr>
          </a:lstStyle>
          <a:p>
            <a:pPr>
              <a:defRPr/>
            </a:pPr>
            <a:fld id="{06CA55E3-83FA-437B-9CCD-9BD4E2C532A4}" type="slidenum">
              <a:rPr lang="en-GB" altLang="en-US"/>
              <a:pPr>
                <a:defRPr/>
              </a:pPr>
              <a:t>‹#›</a:t>
            </a:fld>
            <a:endParaRPr lang="en-GB" altLang="en-US"/>
          </a:p>
        </p:txBody>
      </p:sp>
    </p:spTree>
    <p:extLst>
      <p:ext uri="{BB962C8B-B14F-4D97-AF65-F5344CB8AC3E}">
        <p14:creationId xmlns:p14="http://schemas.microsoft.com/office/powerpoint/2010/main" val="289826549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3513" y="609600"/>
            <a:ext cx="1941512" cy="54832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5800" y="609600"/>
            <a:ext cx="5675313" cy="54832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3"/>
          <p:cNvSpPr>
            <a:spLocks noGrp="1" noChangeArrowheads="1"/>
          </p:cNvSpPr>
          <p:nvPr>
            <p:ph type="dt" idx="10"/>
          </p:nvPr>
        </p:nvSpPr>
        <p:spPr>
          <a:ln/>
        </p:spPr>
        <p:txBody>
          <a:bodyPr/>
          <a:lstStyle>
            <a:lvl1pPr>
              <a:defRPr/>
            </a:lvl1pPr>
          </a:lstStyle>
          <a:p>
            <a:pPr>
              <a:defRPr/>
            </a:pPr>
            <a:endParaRPr lang="en-GB"/>
          </a:p>
        </p:txBody>
      </p:sp>
      <p:sp>
        <p:nvSpPr>
          <p:cNvPr id="5" name="Rectangle 4"/>
          <p:cNvSpPr>
            <a:spLocks noGrp="1" noChangeArrowheads="1"/>
          </p:cNvSpPr>
          <p:nvPr>
            <p:ph type="ftr" idx="11"/>
          </p:nvPr>
        </p:nvSpPr>
        <p:spPr>
          <a:ln/>
        </p:spPr>
        <p:txBody>
          <a:bodyPr/>
          <a:lstStyle>
            <a:lvl1pPr>
              <a:defRPr/>
            </a:lvl1pPr>
          </a:lstStyle>
          <a:p>
            <a:pPr>
              <a:defRPr/>
            </a:pPr>
            <a:endParaRPr lang="en-GB"/>
          </a:p>
        </p:txBody>
      </p:sp>
      <p:sp>
        <p:nvSpPr>
          <p:cNvPr id="6" name="Rectangle 5"/>
          <p:cNvSpPr>
            <a:spLocks noGrp="1" noChangeArrowheads="1"/>
          </p:cNvSpPr>
          <p:nvPr>
            <p:ph type="sldNum" idx="12"/>
          </p:nvPr>
        </p:nvSpPr>
        <p:spPr>
          <a:ln/>
        </p:spPr>
        <p:txBody>
          <a:bodyPr/>
          <a:lstStyle>
            <a:lvl1pPr>
              <a:defRPr/>
            </a:lvl1pPr>
          </a:lstStyle>
          <a:p>
            <a:pPr>
              <a:defRPr/>
            </a:pPr>
            <a:fld id="{EFE7C07B-2041-43FC-885E-189F8F98A8E5}" type="slidenum">
              <a:rPr lang="en-GB" altLang="en-US"/>
              <a:pPr>
                <a:defRPr/>
              </a:pPr>
              <a:t>‹#›</a:t>
            </a:fld>
            <a:endParaRPr lang="en-GB" altLang="en-US"/>
          </a:p>
        </p:txBody>
      </p:sp>
    </p:spTree>
    <p:extLst>
      <p:ext uri="{BB962C8B-B14F-4D97-AF65-F5344CB8AC3E}">
        <p14:creationId xmlns:p14="http://schemas.microsoft.com/office/powerpoint/2010/main" val="300157838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3"/>
          <p:cNvSpPr>
            <a:spLocks noGrp="1" noChangeArrowheads="1"/>
          </p:cNvSpPr>
          <p:nvPr>
            <p:ph type="dt" idx="10"/>
          </p:nvPr>
        </p:nvSpPr>
        <p:spPr>
          <a:ln/>
        </p:spPr>
        <p:txBody>
          <a:bodyPr/>
          <a:lstStyle>
            <a:lvl1pPr>
              <a:defRPr/>
            </a:lvl1pPr>
          </a:lstStyle>
          <a:p>
            <a:pPr>
              <a:defRPr/>
            </a:pPr>
            <a:endParaRPr lang="en-GB"/>
          </a:p>
        </p:txBody>
      </p:sp>
      <p:sp>
        <p:nvSpPr>
          <p:cNvPr id="5" name="Rectangle 4"/>
          <p:cNvSpPr>
            <a:spLocks noGrp="1" noChangeArrowheads="1"/>
          </p:cNvSpPr>
          <p:nvPr>
            <p:ph type="ftr" idx="11"/>
          </p:nvPr>
        </p:nvSpPr>
        <p:spPr>
          <a:ln/>
        </p:spPr>
        <p:txBody>
          <a:bodyPr/>
          <a:lstStyle>
            <a:lvl1pPr>
              <a:defRPr/>
            </a:lvl1pPr>
          </a:lstStyle>
          <a:p>
            <a:pPr>
              <a:defRPr/>
            </a:pPr>
            <a:endParaRPr lang="en-GB"/>
          </a:p>
        </p:txBody>
      </p:sp>
      <p:sp>
        <p:nvSpPr>
          <p:cNvPr id="6" name="Rectangle 5"/>
          <p:cNvSpPr>
            <a:spLocks noGrp="1" noChangeArrowheads="1"/>
          </p:cNvSpPr>
          <p:nvPr>
            <p:ph type="sldNum" idx="12"/>
          </p:nvPr>
        </p:nvSpPr>
        <p:spPr>
          <a:ln/>
        </p:spPr>
        <p:txBody>
          <a:bodyPr/>
          <a:lstStyle>
            <a:lvl1pPr>
              <a:defRPr/>
            </a:lvl1pPr>
          </a:lstStyle>
          <a:p>
            <a:pPr>
              <a:defRPr/>
            </a:pPr>
            <a:fld id="{440EA159-327F-4415-BC72-F8A9412675E8}" type="slidenum">
              <a:rPr lang="en-GB" altLang="en-US"/>
              <a:pPr>
                <a:defRPr/>
              </a:pPr>
              <a:t>‹#›</a:t>
            </a:fld>
            <a:endParaRPr lang="en-GB" altLang="en-US"/>
          </a:p>
        </p:txBody>
      </p:sp>
    </p:spTree>
    <p:extLst>
      <p:ext uri="{BB962C8B-B14F-4D97-AF65-F5344CB8AC3E}">
        <p14:creationId xmlns:p14="http://schemas.microsoft.com/office/powerpoint/2010/main" val="233998115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3"/>
          <p:cNvSpPr>
            <a:spLocks noGrp="1" noChangeArrowheads="1"/>
          </p:cNvSpPr>
          <p:nvPr>
            <p:ph type="dt" idx="10"/>
          </p:nvPr>
        </p:nvSpPr>
        <p:spPr>
          <a:ln/>
        </p:spPr>
        <p:txBody>
          <a:bodyPr/>
          <a:lstStyle>
            <a:lvl1pPr>
              <a:defRPr/>
            </a:lvl1pPr>
          </a:lstStyle>
          <a:p>
            <a:pPr>
              <a:defRPr/>
            </a:pPr>
            <a:endParaRPr lang="en-GB"/>
          </a:p>
        </p:txBody>
      </p:sp>
      <p:sp>
        <p:nvSpPr>
          <p:cNvPr id="5" name="Rectangle 4"/>
          <p:cNvSpPr>
            <a:spLocks noGrp="1" noChangeArrowheads="1"/>
          </p:cNvSpPr>
          <p:nvPr>
            <p:ph type="ftr" idx="11"/>
          </p:nvPr>
        </p:nvSpPr>
        <p:spPr>
          <a:ln/>
        </p:spPr>
        <p:txBody>
          <a:bodyPr/>
          <a:lstStyle>
            <a:lvl1pPr>
              <a:defRPr/>
            </a:lvl1pPr>
          </a:lstStyle>
          <a:p>
            <a:pPr>
              <a:defRPr/>
            </a:pPr>
            <a:endParaRPr lang="en-GB"/>
          </a:p>
        </p:txBody>
      </p:sp>
      <p:sp>
        <p:nvSpPr>
          <p:cNvPr id="6" name="Rectangle 5"/>
          <p:cNvSpPr>
            <a:spLocks noGrp="1" noChangeArrowheads="1"/>
          </p:cNvSpPr>
          <p:nvPr>
            <p:ph type="sldNum" idx="12"/>
          </p:nvPr>
        </p:nvSpPr>
        <p:spPr>
          <a:ln/>
        </p:spPr>
        <p:txBody>
          <a:bodyPr/>
          <a:lstStyle>
            <a:lvl1pPr>
              <a:defRPr/>
            </a:lvl1pPr>
          </a:lstStyle>
          <a:p>
            <a:pPr>
              <a:defRPr/>
            </a:pPr>
            <a:fld id="{8EABFB92-C924-403B-A560-F89DD3B1786D}" type="slidenum">
              <a:rPr lang="en-GB" altLang="en-US"/>
              <a:pPr>
                <a:defRPr/>
              </a:pPr>
              <a:t>‹#›</a:t>
            </a:fld>
            <a:endParaRPr lang="en-GB" altLang="en-US"/>
          </a:p>
        </p:txBody>
      </p:sp>
    </p:spTree>
    <p:extLst>
      <p:ext uri="{BB962C8B-B14F-4D97-AF65-F5344CB8AC3E}">
        <p14:creationId xmlns:p14="http://schemas.microsoft.com/office/powerpoint/2010/main" val="161186239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3"/>
          <p:cNvSpPr>
            <a:spLocks noGrp="1" noChangeArrowheads="1"/>
          </p:cNvSpPr>
          <p:nvPr>
            <p:ph type="dt" idx="10"/>
          </p:nvPr>
        </p:nvSpPr>
        <p:spPr>
          <a:ln/>
        </p:spPr>
        <p:txBody>
          <a:bodyPr/>
          <a:lstStyle>
            <a:lvl1pPr>
              <a:defRPr/>
            </a:lvl1pPr>
          </a:lstStyle>
          <a:p>
            <a:pPr>
              <a:defRPr/>
            </a:pPr>
            <a:endParaRPr lang="en-GB"/>
          </a:p>
        </p:txBody>
      </p:sp>
      <p:sp>
        <p:nvSpPr>
          <p:cNvPr id="5" name="Rectangle 4"/>
          <p:cNvSpPr>
            <a:spLocks noGrp="1" noChangeArrowheads="1"/>
          </p:cNvSpPr>
          <p:nvPr>
            <p:ph type="ftr" idx="11"/>
          </p:nvPr>
        </p:nvSpPr>
        <p:spPr>
          <a:ln/>
        </p:spPr>
        <p:txBody>
          <a:bodyPr/>
          <a:lstStyle>
            <a:lvl1pPr>
              <a:defRPr/>
            </a:lvl1pPr>
          </a:lstStyle>
          <a:p>
            <a:pPr>
              <a:defRPr/>
            </a:pPr>
            <a:endParaRPr lang="en-GB"/>
          </a:p>
        </p:txBody>
      </p:sp>
      <p:sp>
        <p:nvSpPr>
          <p:cNvPr id="6" name="Rectangle 5"/>
          <p:cNvSpPr>
            <a:spLocks noGrp="1" noChangeArrowheads="1"/>
          </p:cNvSpPr>
          <p:nvPr>
            <p:ph type="sldNum" idx="12"/>
          </p:nvPr>
        </p:nvSpPr>
        <p:spPr>
          <a:ln/>
        </p:spPr>
        <p:txBody>
          <a:bodyPr/>
          <a:lstStyle>
            <a:lvl1pPr>
              <a:defRPr/>
            </a:lvl1pPr>
          </a:lstStyle>
          <a:p>
            <a:pPr>
              <a:defRPr/>
            </a:pPr>
            <a:fld id="{835F6890-3956-41F4-90D8-E36BC6D474D4}" type="slidenum">
              <a:rPr lang="en-GB" altLang="en-US"/>
              <a:pPr>
                <a:defRPr/>
              </a:pPr>
              <a:t>‹#›</a:t>
            </a:fld>
            <a:endParaRPr lang="en-GB" altLang="en-US"/>
          </a:p>
        </p:txBody>
      </p:sp>
    </p:spTree>
    <p:extLst>
      <p:ext uri="{BB962C8B-B14F-4D97-AF65-F5344CB8AC3E}">
        <p14:creationId xmlns:p14="http://schemas.microsoft.com/office/powerpoint/2010/main" val="151213601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981200"/>
            <a:ext cx="3808413" cy="41116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6613" y="1981200"/>
            <a:ext cx="3808412" cy="41116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3"/>
          <p:cNvSpPr>
            <a:spLocks noGrp="1" noChangeArrowheads="1"/>
          </p:cNvSpPr>
          <p:nvPr>
            <p:ph type="dt" idx="10"/>
          </p:nvPr>
        </p:nvSpPr>
        <p:spPr>
          <a:ln/>
        </p:spPr>
        <p:txBody>
          <a:bodyPr/>
          <a:lstStyle>
            <a:lvl1pPr>
              <a:defRPr/>
            </a:lvl1pPr>
          </a:lstStyle>
          <a:p>
            <a:pPr>
              <a:defRPr/>
            </a:pPr>
            <a:endParaRPr lang="en-GB"/>
          </a:p>
        </p:txBody>
      </p:sp>
      <p:sp>
        <p:nvSpPr>
          <p:cNvPr id="6" name="Rectangle 4"/>
          <p:cNvSpPr>
            <a:spLocks noGrp="1" noChangeArrowheads="1"/>
          </p:cNvSpPr>
          <p:nvPr>
            <p:ph type="ftr" idx="11"/>
          </p:nvPr>
        </p:nvSpPr>
        <p:spPr>
          <a:ln/>
        </p:spPr>
        <p:txBody>
          <a:bodyPr/>
          <a:lstStyle>
            <a:lvl1pPr>
              <a:defRPr/>
            </a:lvl1pPr>
          </a:lstStyle>
          <a:p>
            <a:pPr>
              <a:defRPr/>
            </a:pPr>
            <a:endParaRPr lang="en-GB"/>
          </a:p>
        </p:txBody>
      </p:sp>
      <p:sp>
        <p:nvSpPr>
          <p:cNvPr id="7" name="Rectangle 5"/>
          <p:cNvSpPr>
            <a:spLocks noGrp="1" noChangeArrowheads="1"/>
          </p:cNvSpPr>
          <p:nvPr>
            <p:ph type="sldNum" idx="12"/>
          </p:nvPr>
        </p:nvSpPr>
        <p:spPr>
          <a:ln/>
        </p:spPr>
        <p:txBody>
          <a:bodyPr/>
          <a:lstStyle>
            <a:lvl1pPr>
              <a:defRPr/>
            </a:lvl1pPr>
          </a:lstStyle>
          <a:p>
            <a:pPr>
              <a:defRPr/>
            </a:pPr>
            <a:fld id="{5090DFAC-60BD-40DA-881A-A6CCE221C9EB}" type="slidenum">
              <a:rPr lang="en-GB" altLang="en-US"/>
              <a:pPr>
                <a:defRPr/>
              </a:pPr>
              <a:t>‹#›</a:t>
            </a:fld>
            <a:endParaRPr lang="en-GB" altLang="en-US"/>
          </a:p>
        </p:txBody>
      </p:sp>
    </p:spTree>
    <p:extLst>
      <p:ext uri="{BB962C8B-B14F-4D97-AF65-F5344CB8AC3E}">
        <p14:creationId xmlns:p14="http://schemas.microsoft.com/office/powerpoint/2010/main" val="102372275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3"/>
          <p:cNvSpPr>
            <a:spLocks noGrp="1" noChangeArrowheads="1"/>
          </p:cNvSpPr>
          <p:nvPr>
            <p:ph type="dt" idx="10"/>
          </p:nvPr>
        </p:nvSpPr>
        <p:spPr>
          <a:ln/>
        </p:spPr>
        <p:txBody>
          <a:bodyPr/>
          <a:lstStyle>
            <a:lvl1pPr>
              <a:defRPr/>
            </a:lvl1pPr>
          </a:lstStyle>
          <a:p>
            <a:pPr>
              <a:defRPr/>
            </a:pPr>
            <a:endParaRPr lang="en-GB"/>
          </a:p>
        </p:txBody>
      </p:sp>
      <p:sp>
        <p:nvSpPr>
          <p:cNvPr id="8" name="Rectangle 4"/>
          <p:cNvSpPr>
            <a:spLocks noGrp="1" noChangeArrowheads="1"/>
          </p:cNvSpPr>
          <p:nvPr>
            <p:ph type="ftr" idx="11"/>
          </p:nvPr>
        </p:nvSpPr>
        <p:spPr>
          <a:ln/>
        </p:spPr>
        <p:txBody>
          <a:bodyPr/>
          <a:lstStyle>
            <a:lvl1pPr>
              <a:defRPr/>
            </a:lvl1pPr>
          </a:lstStyle>
          <a:p>
            <a:pPr>
              <a:defRPr/>
            </a:pPr>
            <a:endParaRPr lang="en-GB"/>
          </a:p>
        </p:txBody>
      </p:sp>
      <p:sp>
        <p:nvSpPr>
          <p:cNvPr id="9" name="Rectangle 5"/>
          <p:cNvSpPr>
            <a:spLocks noGrp="1" noChangeArrowheads="1"/>
          </p:cNvSpPr>
          <p:nvPr>
            <p:ph type="sldNum" idx="12"/>
          </p:nvPr>
        </p:nvSpPr>
        <p:spPr>
          <a:ln/>
        </p:spPr>
        <p:txBody>
          <a:bodyPr/>
          <a:lstStyle>
            <a:lvl1pPr>
              <a:defRPr/>
            </a:lvl1pPr>
          </a:lstStyle>
          <a:p>
            <a:pPr>
              <a:defRPr/>
            </a:pPr>
            <a:fld id="{C022A4A8-5156-433B-BEB8-9DAE3857E1F4}" type="slidenum">
              <a:rPr lang="en-GB" altLang="en-US"/>
              <a:pPr>
                <a:defRPr/>
              </a:pPr>
              <a:t>‹#›</a:t>
            </a:fld>
            <a:endParaRPr lang="en-GB" altLang="en-US"/>
          </a:p>
        </p:txBody>
      </p:sp>
    </p:spTree>
    <p:extLst>
      <p:ext uri="{BB962C8B-B14F-4D97-AF65-F5344CB8AC3E}">
        <p14:creationId xmlns:p14="http://schemas.microsoft.com/office/powerpoint/2010/main" val="238968076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3"/>
          <p:cNvSpPr>
            <a:spLocks noGrp="1" noChangeArrowheads="1"/>
          </p:cNvSpPr>
          <p:nvPr>
            <p:ph type="dt" idx="10"/>
          </p:nvPr>
        </p:nvSpPr>
        <p:spPr>
          <a:ln/>
        </p:spPr>
        <p:txBody>
          <a:bodyPr/>
          <a:lstStyle>
            <a:lvl1pPr>
              <a:defRPr/>
            </a:lvl1pPr>
          </a:lstStyle>
          <a:p>
            <a:pPr>
              <a:defRPr/>
            </a:pPr>
            <a:endParaRPr lang="en-GB"/>
          </a:p>
        </p:txBody>
      </p:sp>
      <p:sp>
        <p:nvSpPr>
          <p:cNvPr id="4" name="Rectangle 4"/>
          <p:cNvSpPr>
            <a:spLocks noGrp="1" noChangeArrowheads="1"/>
          </p:cNvSpPr>
          <p:nvPr>
            <p:ph type="ftr" idx="11"/>
          </p:nvPr>
        </p:nvSpPr>
        <p:spPr>
          <a:ln/>
        </p:spPr>
        <p:txBody>
          <a:bodyPr/>
          <a:lstStyle>
            <a:lvl1pPr>
              <a:defRPr/>
            </a:lvl1pPr>
          </a:lstStyle>
          <a:p>
            <a:pPr>
              <a:defRPr/>
            </a:pPr>
            <a:endParaRPr lang="en-GB"/>
          </a:p>
        </p:txBody>
      </p:sp>
      <p:sp>
        <p:nvSpPr>
          <p:cNvPr id="5" name="Rectangle 5"/>
          <p:cNvSpPr>
            <a:spLocks noGrp="1" noChangeArrowheads="1"/>
          </p:cNvSpPr>
          <p:nvPr>
            <p:ph type="sldNum" idx="12"/>
          </p:nvPr>
        </p:nvSpPr>
        <p:spPr>
          <a:ln/>
        </p:spPr>
        <p:txBody>
          <a:bodyPr/>
          <a:lstStyle>
            <a:lvl1pPr>
              <a:defRPr/>
            </a:lvl1pPr>
          </a:lstStyle>
          <a:p>
            <a:pPr>
              <a:defRPr/>
            </a:pPr>
            <a:fld id="{7525350A-79AA-4015-80A6-4A5FE005628D}" type="slidenum">
              <a:rPr lang="en-GB" altLang="en-US"/>
              <a:pPr>
                <a:defRPr/>
              </a:pPr>
              <a:t>‹#›</a:t>
            </a:fld>
            <a:endParaRPr lang="en-GB" altLang="en-US"/>
          </a:p>
        </p:txBody>
      </p:sp>
    </p:spTree>
    <p:extLst>
      <p:ext uri="{BB962C8B-B14F-4D97-AF65-F5344CB8AC3E}">
        <p14:creationId xmlns:p14="http://schemas.microsoft.com/office/powerpoint/2010/main" val="315125352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p:cNvSpPr>
            <a:spLocks noGrp="1" noChangeArrowheads="1"/>
          </p:cNvSpPr>
          <p:nvPr>
            <p:ph type="dt" idx="10"/>
          </p:nvPr>
        </p:nvSpPr>
        <p:spPr>
          <a:ln/>
        </p:spPr>
        <p:txBody>
          <a:bodyPr/>
          <a:lstStyle>
            <a:lvl1pPr>
              <a:defRPr/>
            </a:lvl1pPr>
          </a:lstStyle>
          <a:p>
            <a:pPr>
              <a:defRPr/>
            </a:pPr>
            <a:endParaRPr lang="en-GB"/>
          </a:p>
        </p:txBody>
      </p:sp>
      <p:sp>
        <p:nvSpPr>
          <p:cNvPr id="3" name="Rectangle 4"/>
          <p:cNvSpPr>
            <a:spLocks noGrp="1" noChangeArrowheads="1"/>
          </p:cNvSpPr>
          <p:nvPr>
            <p:ph type="ftr" idx="11"/>
          </p:nvPr>
        </p:nvSpPr>
        <p:spPr>
          <a:ln/>
        </p:spPr>
        <p:txBody>
          <a:bodyPr/>
          <a:lstStyle>
            <a:lvl1pPr>
              <a:defRPr/>
            </a:lvl1pPr>
          </a:lstStyle>
          <a:p>
            <a:pPr>
              <a:defRPr/>
            </a:pPr>
            <a:endParaRPr lang="en-GB"/>
          </a:p>
        </p:txBody>
      </p:sp>
      <p:sp>
        <p:nvSpPr>
          <p:cNvPr id="4" name="Rectangle 5"/>
          <p:cNvSpPr>
            <a:spLocks noGrp="1" noChangeArrowheads="1"/>
          </p:cNvSpPr>
          <p:nvPr>
            <p:ph type="sldNum" idx="12"/>
          </p:nvPr>
        </p:nvSpPr>
        <p:spPr>
          <a:ln/>
        </p:spPr>
        <p:txBody>
          <a:bodyPr/>
          <a:lstStyle>
            <a:lvl1pPr>
              <a:defRPr/>
            </a:lvl1pPr>
          </a:lstStyle>
          <a:p>
            <a:pPr>
              <a:defRPr/>
            </a:pPr>
            <a:fld id="{D65A8A7D-B500-4BC4-B640-C958B93C613D}" type="slidenum">
              <a:rPr lang="en-GB" altLang="en-US"/>
              <a:pPr>
                <a:defRPr/>
              </a:pPr>
              <a:t>‹#›</a:t>
            </a:fld>
            <a:endParaRPr lang="en-GB" altLang="en-US"/>
          </a:p>
        </p:txBody>
      </p:sp>
    </p:spTree>
    <p:extLst>
      <p:ext uri="{BB962C8B-B14F-4D97-AF65-F5344CB8AC3E}">
        <p14:creationId xmlns:p14="http://schemas.microsoft.com/office/powerpoint/2010/main" val="3546395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46404" y="758952"/>
            <a:ext cx="7063740" cy="4041648"/>
          </a:xfrm>
        </p:spPr>
        <p:txBody>
          <a:bodyPr anchor="b">
            <a:normAutofit/>
          </a:bodyPr>
          <a:lstStyle>
            <a:lvl1pPr>
              <a:lnSpc>
                <a:spcPct val="85000"/>
              </a:lnSpc>
              <a:defRPr sz="6600" b="0"/>
            </a:lvl1pPr>
          </a:lstStyle>
          <a:p>
            <a:r>
              <a:rPr lang="en-US" smtClean="0"/>
              <a:t>Click to edit Master title style</a:t>
            </a:r>
            <a:endParaRPr lang="en-US" dirty="0"/>
          </a:p>
        </p:txBody>
      </p:sp>
      <p:sp>
        <p:nvSpPr>
          <p:cNvPr id="3" name="Text Placeholder 2"/>
          <p:cNvSpPr>
            <a:spLocks noGrp="1"/>
          </p:cNvSpPr>
          <p:nvPr>
            <p:ph type="body" idx="1"/>
          </p:nvPr>
        </p:nvSpPr>
        <p:spPr>
          <a:xfrm>
            <a:off x="946404" y="4800600"/>
            <a:ext cx="7063740" cy="1691640"/>
          </a:xfrm>
        </p:spPr>
        <p:txBody>
          <a:bodyPr anchor="t">
            <a:normAutofit/>
          </a:bodyPr>
          <a:lstStyle>
            <a:lvl1pPr marL="0" indent="0">
              <a:buNone/>
              <a:defRPr sz="20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7CFF939-70E9-4E47-9899-4E3DA2789027}" type="datetimeFigureOut">
              <a:rPr lang="en-US" smtClean="0"/>
              <a:t>3/1/2017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BFC874A-277E-4A61-AE1F-B8EF08F22330}" type="slidenum">
              <a:rPr lang="en-US" smtClean="0"/>
              <a:t>‹#›</a:t>
            </a:fld>
            <a:endParaRPr lang="en-US"/>
          </a:p>
        </p:txBody>
      </p:sp>
      <p:sp>
        <p:nvSpPr>
          <p:cNvPr id="7" name="Rectangle 6"/>
          <p:cNvSpPr/>
          <p:nvPr/>
        </p:nvSpPr>
        <p:spPr>
          <a:xfrm>
            <a:off x="0" y="0"/>
            <a:ext cx="3429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09151365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3"/>
          <p:cNvSpPr>
            <a:spLocks noGrp="1" noChangeArrowheads="1"/>
          </p:cNvSpPr>
          <p:nvPr>
            <p:ph type="dt" idx="10"/>
          </p:nvPr>
        </p:nvSpPr>
        <p:spPr>
          <a:ln/>
        </p:spPr>
        <p:txBody>
          <a:bodyPr/>
          <a:lstStyle>
            <a:lvl1pPr>
              <a:defRPr/>
            </a:lvl1pPr>
          </a:lstStyle>
          <a:p>
            <a:pPr>
              <a:defRPr/>
            </a:pPr>
            <a:endParaRPr lang="en-GB"/>
          </a:p>
        </p:txBody>
      </p:sp>
      <p:sp>
        <p:nvSpPr>
          <p:cNvPr id="6" name="Rectangle 4"/>
          <p:cNvSpPr>
            <a:spLocks noGrp="1" noChangeArrowheads="1"/>
          </p:cNvSpPr>
          <p:nvPr>
            <p:ph type="ftr" idx="11"/>
          </p:nvPr>
        </p:nvSpPr>
        <p:spPr>
          <a:ln/>
        </p:spPr>
        <p:txBody>
          <a:bodyPr/>
          <a:lstStyle>
            <a:lvl1pPr>
              <a:defRPr/>
            </a:lvl1pPr>
          </a:lstStyle>
          <a:p>
            <a:pPr>
              <a:defRPr/>
            </a:pPr>
            <a:endParaRPr lang="en-GB"/>
          </a:p>
        </p:txBody>
      </p:sp>
      <p:sp>
        <p:nvSpPr>
          <p:cNvPr id="7" name="Rectangle 5"/>
          <p:cNvSpPr>
            <a:spLocks noGrp="1" noChangeArrowheads="1"/>
          </p:cNvSpPr>
          <p:nvPr>
            <p:ph type="sldNum" idx="12"/>
          </p:nvPr>
        </p:nvSpPr>
        <p:spPr>
          <a:ln/>
        </p:spPr>
        <p:txBody>
          <a:bodyPr/>
          <a:lstStyle>
            <a:lvl1pPr>
              <a:defRPr/>
            </a:lvl1pPr>
          </a:lstStyle>
          <a:p>
            <a:pPr>
              <a:defRPr/>
            </a:pPr>
            <a:fld id="{E98058F7-E03B-4298-B093-383725FFC241}" type="slidenum">
              <a:rPr lang="en-GB" altLang="en-US"/>
              <a:pPr>
                <a:defRPr/>
              </a:pPr>
              <a:t>‹#›</a:t>
            </a:fld>
            <a:endParaRPr lang="en-GB" altLang="en-US"/>
          </a:p>
        </p:txBody>
      </p:sp>
    </p:spTree>
    <p:extLst>
      <p:ext uri="{BB962C8B-B14F-4D97-AF65-F5344CB8AC3E}">
        <p14:creationId xmlns:p14="http://schemas.microsoft.com/office/powerpoint/2010/main" val="233811556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3"/>
          <p:cNvSpPr>
            <a:spLocks noGrp="1" noChangeArrowheads="1"/>
          </p:cNvSpPr>
          <p:nvPr>
            <p:ph type="dt" idx="10"/>
          </p:nvPr>
        </p:nvSpPr>
        <p:spPr>
          <a:ln/>
        </p:spPr>
        <p:txBody>
          <a:bodyPr/>
          <a:lstStyle>
            <a:lvl1pPr>
              <a:defRPr/>
            </a:lvl1pPr>
          </a:lstStyle>
          <a:p>
            <a:pPr>
              <a:defRPr/>
            </a:pPr>
            <a:endParaRPr lang="en-GB"/>
          </a:p>
        </p:txBody>
      </p:sp>
      <p:sp>
        <p:nvSpPr>
          <p:cNvPr id="6" name="Rectangle 4"/>
          <p:cNvSpPr>
            <a:spLocks noGrp="1" noChangeArrowheads="1"/>
          </p:cNvSpPr>
          <p:nvPr>
            <p:ph type="ftr" idx="11"/>
          </p:nvPr>
        </p:nvSpPr>
        <p:spPr>
          <a:ln/>
        </p:spPr>
        <p:txBody>
          <a:bodyPr/>
          <a:lstStyle>
            <a:lvl1pPr>
              <a:defRPr/>
            </a:lvl1pPr>
          </a:lstStyle>
          <a:p>
            <a:pPr>
              <a:defRPr/>
            </a:pPr>
            <a:endParaRPr lang="en-GB"/>
          </a:p>
        </p:txBody>
      </p:sp>
      <p:sp>
        <p:nvSpPr>
          <p:cNvPr id="7" name="Rectangle 5"/>
          <p:cNvSpPr>
            <a:spLocks noGrp="1" noChangeArrowheads="1"/>
          </p:cNvSpPr>
          <p:nvPr>
            <p:ph type="sldNum" idx="12"/>
          </p:nvPr>
        </p:nvSpPr>
        <p:spPr>
          <a:ln/>
        </p:spPr>
        <p:txBody>
          <a:bodyPr/>
          <a:lstStyle>
            <a:lvl1pPr>
              <a:defRPr/>
            </a:lvl1pPr>
          </a:lstStyle>
          <a:p>
            <a:pPr>
              <a:defRPr/>
            </a:pPr>
            <a:fld id="{690CD7E0-BEAE-4884-B597-EC36F0846C03}" type="slidenum">
              <a:rPr lang="en-GB" altLang="en-US"/>
              <a:pPr>
                <a:defRPr/>
              </a:pPr>
              <a:t>‹#›</a:t>
            </a:fld>
            <a:endParaRPr lang="en-GB" altLang="en-US"/>
          </a:p>
        </p:txBody>
      </p:sp>
    </p:spTree>
    <p:extLst>
      <p:ext uri="{BB962C8B-B14F-4D97-AF65-F5344CB8AC3E}">
        <p14:creationId xmlns:p14="http://schemas.microsoft.com/office/powerpoint/2010/main" val="114380016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3"/>
          <p:cNvSpPr>
            <a:spLocks noGrp="1" noChangeArrowheads="1"/>
          </p:cNvSpPr>
          <p:nvPr>
            <p:ph type="dt" idx="10"/>
          </p:nvPr>
        </p:nvSpPr>
        <p:spPr>
          <a:ln/>
        </p:spPr>
        <p:txBody>
          <a:bodyPr/>
          <a:lstStyle>
            <a:lvl1pPr>
              <a:defRPr/>
            </a:lvl1pPr>
          </a:lstStyle>
          <a:p>
            <a:pPr>
              <a:defRPr/>
            </a:pPr>
            <a:endParaRPr lang="en-GB"/>
          </a:p>
        </p:txBody>
      </p:sp>
      <p:sp>
        <p:nvSpPr>
          <p:cNvPr id="5" name="Rectangle 4"/>
          <p:cNvSpPr>
            <a:spLocks noGrp="1" noChangeArrowheads="1"/>
          </p:cNvSpPr>
          <p:nvPr>
            <p:ph type="ftr" idx="11"/>
          </p:nvPr>
        </p:nvSpPr>
        <p:spPr>
          <a:ln/>
        </p:spPr>
        <p:txBody>
          <a:bodyPr/>
          <a:lstStyle>
            <a:lvl1pPr>
              <a:defRPr/>
            </a:lvl1pPr>
          </a:lstStyle>
          <a:p>
            <a:pPr>
              <a:defRPr/>
            </a:pPr>
            <a:endParaRPr lang="en-GB"/>
          </a:p>
        </p:txBody>
      </p:sp>
      <p:sp>
        <p:nvSpPr>
          <p:cNvPr id="6" name="Rectangle 5"/>
          <p:cNvSpPr>
            <a:spLocks noGrp="1" noChangeArrowheads="1"/>
          </p:cNvSpPr>
          <p:nvPr>
            <p:ph type="sldNum" idx="12"/>
          </p:nvPr>
        </p:nvSpPr>
        <p:spPr>
          <a:ln/>
        </p:spPr>
        <p:txBody>
          <a:bodyPr/>
          <a:lstStyle>
            <a:lvl1pPr>
              <a:defRPr/>
            </a:lvl1pPr>
          </a:lstStyle>
          <a:p>
            <a:pPr>
              <a:defRPr/>
            </a:pPr>
            <a:fld id="{06CA55E3-83FA-437B-9CCD-9BD4E2C532A4}" type="slidenum">
              <a:rPr lang="en-GB" altLang="en-US"/>
              <a:pPr>
                <a:defRPr/>
              </a:pPr>
              <a:t>‹#›</a:t>
            </a:fld>
            <a:endParaRPr lang="en-GB" altLang="en-US"/>
          </a:p>
        </p:txBody>
      </p:sp>
    </p:spTree>
    <p:extLst>
      <p:ext uri="{BB962C8B-B14F-4D97-AF65-F5344CB8AC3E}">
        <p14:creationId xmlns:p14="http://schemas.microsoft.com/office/powerpoint/2010/main" val="226493367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3513" y="609600"/>
            <a:ext cx="1941512" cy="54832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5800" y="609600"/>
            <a:ext cx="5675313" cy="54832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3"/>
          <p:cNvSpPr>
            <a:spLocks noGrp="1" noChangeArrowheads="1"/>
          </p:cNvSpPr>
          <p:nvPr>
            <p:ph type="dt" idx="10"/>
          </p:nvPr>
        </p:nvSpPr>
        <p:spPr>
          <a:ln/>
        </p:spPr>
        <p:txBody>
          <a:bodyPr/>
          <a:lstStyle>
            <a:lvl1pPr>
              <a:defRPr/>
            </a:lvl1pPr>
          </a:lstStyle>
          <a:p>
            <a:pPr>
              <a:defRPr/>
            </a:pPr>
            <a:endParaRPr lang="en-GB"/>
          </a:p>
        </p:txBody>
      </p:sp>
      <p:sp>
        <p:nvSpPr>
          <p:cNvPr id="5" name="Rectangle 4"/>
          <p:cNvSpPr>
            <a:spLocks noGrp="1" noChangeArrowheads="1"/>
          </p:cNvSpPr>
          <p:nvPr>
            <p:ph type="ftr" idx="11"/>
          </p:nvPr>
        </p:nvSpPr>
        <p:spPr>
          <a:ln/>
        </p:spPr>
        <p:txBody>
          <a:bodyPr/>
          <a:lstStyle>
            <a:lvl1pPr>
              <a:defRPr/>
            </a:lvl1pPr>
          </a:lstStyle>
          <a:p>
            <a:pPr>
              <a:defRPr/>
            </a:pPr>
            <a:endParaRPr lang="en-GB"/>
          </a:p>
        </p:txBody>
      </p:sp>
      <p:sp>
        <p:nvSpPr>
          <p:cNvPr id="6" name="Rectangle 5"/>
          <p:cNvSpPr>
            <a:spLocks noGrp="1" noChangeArrowheads="1"/>
          </p:cNvSpPr>
          <p:nvPr>
            <p:ph type="sldNum" idx="12"/>
          </p:nvPr>
        </p:nvSpPr>
        <p:spPr>
          <a:ln/>
        </p:spPr>
        <p:txBody>
          <a:bodyPr/>
          <a:lstStyle>
            <a:lvl1pPr>
              <a:defRPr/>
            </a:lvl1pPr>
          </a:lstStyle>
          <a:p>
            <a:pPr>
              <a:defRPr/>
            </a:pPr>
            <a:fld id="{EFE7C07B-2041-43FC-885E-189F8F98A8E5}" type="slidenum">
              <a:rPr lang="en-GB" altLang="en-US"/>
              <a:pPr>
                <a:defRPr/>
              </a:pPr>
              <a:t>‹#›</a:t>
            </a:fld>
            <a:endParaRPr lang="en-GB" altLang="en-US"/>
          </a:p>
        </p:txBody>
      </p:sp>
    </p:spTree>
    <p:extLst>
      <p:ext uri="{BB962C8B-B14F-4D97-AF65-F5344CB8AC3E}">
        <p14:creationId xmlns:p14="http://schemas.microsoft.com/office/powerpoint/2010/main" val="221941017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3"/>
          <p:cNvSpPr>
            <a:spLocks noGrp="1" noChangeArrowheads="1"/>
          </p:cNvSpPr>
          <p:nvPr>
            <p:ph type="dt" idx="10"/>
          </p:nvPr>
        </p:nvSpPr>
        <p:spPr>
          <a:ln/>
        </p:spPr>
        <p:txBody>
          <a:bodyPr/>
          <a:lstStyle>
            <a:lvl1pPr>
              <a:defRPr/>
            </a:lvl1pPr>
          </a:lstStyle>
          <a:p>
            <a:pPr>
              <a:defRPr/>
            </a:pPr>
            <a:endParaRPr lang="en-GB"/>
          </a:p>
        </p:txBody>
      </p:sp>
      <p:sp>
        <p:nvSpPr>
          <p:cNvPr id="5" name="Rectangle 4"/>
          <p:cNvSpPr>
            <a:spLocks noGrp="1" noChangeArrowheads="1"/>
          </p:cNvSpPr>
          <p:nvPr>
            <p:ph type="ftr" idx="11"/>
          </p:nvPr>
        </p:nvSpPr>
        <p:spPr>
          <a:ln/>
        </p:spPr>
        <p:txBody>
          <a:bodyPr/>
          <a:lstStyle>
            <a:lvl1pPr>
              <a:defRPr/>
            </a:lvl1pPr>
          </a:lstStyle>
          <a:p>
            <a:pPr>
              <a:defRPr/>
            </a:pPr>
            <a:endParaRPr lang="en-GB"/>
          </a:p>
        </p:txBody>
      </p:sp>
      <p:sp>
        <p:nvSpPr>
          <p:cNvPr id="6" name="Rectangle 5"/>
          <p:cNvSpPr>
            <a:spLocks noGrp="1" noChangeArrowheads="1"/>
          </p:cNvSpPr>
          <p:nvPr>
            <p:ph type="sldNum" idx="12"/>
          </p:nvPr>
        </p:nvSpPr>
        <p:spPr>
          <a:ln/>
        </p:spPr>
        <p:txBody>
          <a:bodyPr/>
          <a:lstStyle>
            <a:lvl1pPr>
              <a:defRPr/>
            </a:lvl1pPr>
          </a:lstStyle>
          <a:p>
            <a:pPr>
              <a:defRPr/>
            </a:pPr>
            <a:fld id="{440EA159-327F-4415-BC72-F8A9412675E8}" type="slidenum">
              <a:rPr lang="en-GB" altLang="en-US"/>
              <a:pPr>
                <a:defRPr/>
              </a:pPr>
              <a:t>‹#›</a:t>
            </a:fld>
            <a:endParaRPr lang="en-GB" altLang="en-US"/>
          </a:p>
        </p:txBody>
      </p:sp>
    </p:spTree>
    <p:extLst>
      <p:ext uri="{BB962C8B-B14F-4D97-AF65-F5344CB8AC3E}">
        <p14:creationId xmlns:p14="http://schemas.microsoft.com/office/powerpoint/2010/main" val="415313820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3"/>
          <p:cNvSpPr>
            <a:spLocks noGrp="1" noChangeArrowheads="1"/>
          </p:cNvSpPr>
          <p:nvPr>
            <p:ph type="dt" idx="10"/>
          </p:nvPr>
        </p:nvSpPr>
        <p:spPr>
          <a:ln/>
        </p:spPr>
        <p:txBody>
          <a:bodyPr/>
          <a:lstStyle>
            <a:lvl1pPr>
              <a:defRPr/>
            </a:lvl1pPr>
          </a:lstStyle>
          <a:p>
            <a:pPr>
              <a:defRPr/>
            </a:pPr>
            <a:endParaRPr lang="en-GB"/>
          </a:p>
        </p:txBody>
      </p:sp>
      <p:sp>
        <p:nvSpPr>
          <p:cNvPr id="5" name="Rectangle 4"/>
          <p:cNvSpPr>
            <a:spLocks noGrp="1" noChangeArrowheads="1"/>
          </p:cNvSpPr>
          <p:nvPr>
            <p:ph type="ftr" idx="11"/>
          </p:nvPr>
        </p:nvSpPr>
        <p:spPr>
          <a:ln/>
        </p:spPr>
        <p:txBody>
          <a:bodyPr/>
          <a:lstStyle>
            <a:lvl1pPr>
              <a:defRPr/>
            </a:lvl1pPr>
          </a:lstStyle>
          <a:p>
            <a:pPr>
              <a:defRPr/>
            </a:pPr>
            <a:endParaRPr lang="en-GB"/>
          </a:p>
        </p:txBody>
      </p:sp>
      <p:sp>
        <p:nvSpPr>
          <p:cNvPr id="6" name="Rectangle 5"/>
          <p:cNvSpPr>
            <a:spLocks noGrp="1" noChangeArrowheads="1"/>
          </p:cNvSpPr>
          <p:nvPr>
            <p:ph type="sldNum" idx="12"/>
          </p:nvPr>
        </p:nvSpPr>
        <p:spPr>
          <a:ln/>
        </p:spPr>
        <p:txBody>
          <a:bodyPr/>
          <a:lstStyle>
            <a:lvl1pPr>
              <a:defRPr/>
            </a:lvl1pPr>
          </a:lstStyle>
          <a:p>
            <a:pPr>
              <a:defRPr/>
            </a:pPr>
            <a:fld id="{8EABFB92-C924-403B-A560-F89DD3B1786D}" type="slidenum">
              <a:rPr lang="en-GB" altLang="en-US"/>
              <a:pPr>
                <a:defRPr/>
              </a:pPr>
              <a:t>‹#›</a:t>
            </a:fld>
            <a:endParaRPr lang="en-GB" altLang="en-US"/>
          </a:p>
        </p:txBody>
      </p:sp>
    </p:spTree>
    <p:extLst>
      <p:ext uri="{BB962C8B-B14F-4D97-AF65-F5344CB8AC3E}">
        <p14:creationId xmlns:p14="http://schemas.microsoft.com/office/powerpoint/2010/main" val="328115389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3"/>
          <p:cNvSpPr>
            <a:spLocks noGrp="1" noChangeArrowheads="1"/>
          </p:cNvSpPr>
          <p:nvPr>
            <p:ph type="dt" idx="10"/>
          </p:nvPr>
        </p:nvSpPr>
        <p:spPr>
          <a:ln/>
        </p:spPr>
        <p:txBody>
          <a:bodyPr/>
          <a:lstStyle>
            <a:lvl1pPr>
              <a:defRPr/>
            </a:lvl1pPr>
          </a:lstStyle>
          <a:p>
            <a:pPr>
              <a:defRPr/>
            </a:pPr>
            <a:endParaRPr lang="en-GB"/>
          </a:p>
        </p:txBody>
      </p:sp>
      <p:sp>
        <p:nvSpPr>
          <p:cNvPr id="5" name="Rectangle 4"/>
          <p:cNvSpPr>
            <a:spLocks noGrp="1" noChangeArrowheads="1"/>
          </p:cNvSpPr>
          <p:nvPr>
            <p:ph type="ftr" idx="11"/>
          </p:nvPr>
        </p:nvSpPr>
        <p:spPr>
          <a:ln/>
        </p:spPr>
        <p:txBody>
          <a:bodyPr/>
          <a:lstStyle>
            <a:lvl1pPr>
              <a:defRPr/>
            </a:lvl1pPr>
          </a:lstStyle>
          <a:p>
            <a:pPr>
              <a:defRPr/>
            </a:pPr>
            <a:endParaRPr lang="en-GB"/>
          </a:p>
        </p:txBody>
      </p:sp>
      <p:sp>
        <p:nvSpPr>
          <p:cNvPr id="6" name="Rectangle 5"/>
          <p:cNvSpPr>
            <a:spLocks noGrp="1" noChangeArrowheads="1"/>
          </p:cNvSpPr>
          <p:nvPr>
            <p:ph type="sldNum" idx="12"/>
          </p:nvPr>
        </p:nvSpPr>
        <p:spPr>
          <a:ln/>
        </p:spPr>
        <p:txBody>
          <a:bodyPr/>
          <a:lstStyle>
            <a:lvl1pPr>
              <a:defRPr/>
            </a:lvl1pPr>
          </a:lstStyle>
          <a:p>
            <a:pPr>
              <a:defRPr/>
            </a:pPr>
            <a:fld id="{835F6890-3956-41F4-90D8-E36BC6D474D4}" type="slidenum">
              <a:rPr lang="en-GB" altLang="en-US"/>
              <a:pPr>
                <a:defRPr/>
              </a:pPr>
              <a:t>‹#›</a:t>
            </a:fld>
            <a:endParaRPr lang="en-GB" altLang="en-US"/>
          </a:p>
        </p:txBody>
      </p:sp>
    </p:spTree>
    <p:extLst>
      <p:ext uri="{BB962C8B-B14F-4D97-AF65-F5344CB8AC3E}">
        <p14:creationId xmlns:p14="http://schemas.microsoft.com/office/powerpoint/2010/main" val="363020004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981200"/>
            <a:ext cx="3808413" cy="41116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6613" y="1981200"/>
            <a:ext cx="3808412" cy="41116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3"/>
          <p:cNvSpPr>
            <a:spLocks noGrp="1" noChangeArrowheads="1"/>
          </p:cNvSpPr>
          <p:nvPr>
            <p:ph type="dt" idx="10"/>
          </p:nvPr>
        </p:nvSpPr>
        <p:spPr>
          <a:ln/>
        </p:spPr>
        <p:txBody>
          <a:bodyPr/>
          <a:lstStyle>
            <a:lvl1pPr>
              <a:defRPr/>
            </a:lvl1pPr>
          </a:lstStyle>
          <a:p>
            <a:pPr>
              <a:defRPr/>
            </a:pPr>
            <a:endParaRPr lang="en-GB"/>
          </a:p>
        </p:txBody>
      </p:sp>
      <p:sp>
        <p:nvSpPr>
          <p:cNvPr id="6" name="Rectangle 4"/>
          <p:cNvSpPr>
            <a:spLocks noGrp="1" noChangeArrowheads="1"/>
          </p:cNvSpPr>
          <p:nvPr>
            <p:ph type="ftr" idx="11"/>
          </p:nvPr>
        </p:nvSpPr>
        <p:spPr>
          <a:ln/>
        </p:spPr>
        <p:txBody>
          <a:bodyPr/>
          <a:lstStyle>
            <a:lvl1pPr>
              <a:defRPr/>
            </a:lvl1pPr>
          </a:lstStyle>
          <a:p>
            <a:pPr>
              <a:defRPr/>
            </a:pPr>
            <a:endParaRPr lang="en-GB"/>
          </a:p>
        </p:txBody>
      </p:sp>
      <p:sp>
        <p:nvSpPr>
          <p:cNvPr id="7" name="Rectangle 5"/>
          <p:cNvSpPr>
            <a:spLocks noGrp="1" noChangeArrowheads="1"/>
          </p:cNvSpPr>
          <p:nvPr>
            <p:ph type="sldNum" idx="12"/>
          </p:nvPr>
        </p:nvSpPr>
        <p:spPr>
          <a:ln/>
        </p:spPr>
        <p:txBody>
          <a:bodyPr/>
          <a:lstStyle>
            <a:lvl1pPr>
              <a:defRPr/>
            </a:lvl1pPr>
          </a:lstStyle>
          <a:p>
            <a:pPr>
              <a:defRPr/>
            </a:pPr>
            <a:fld id="{5090DFAC-60BD-40DA-881A-A6CCE221C9EB}" type="slidenum">
              <a:rPr lang="en-GB" altLang="en-US"/>
              <a:pPr>
                <a:defRPr/>
              </a:pPr>
              <a:t>‹#›</a:t>
            </a:fld>
            <a:endParaRPr lang="en-GB" altLang="en-US"/>
          </a:p>
        </p:txBody>
      </p:sp>
    </p:spTree>
    <p:extLst>
      <p:ext uri="{BB962C8B-B14F-4D97-AF65-F5344CB8AC3E}">
        <p14:creationId xmlns:p14="http://schemas.microsoft.com/office/powerpoint/2010/main" val="92894333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3"/>
          <p:cNvSpPr>
            <a:spLocks noGrp="1" noChangeArrowheads="1"/>
          </p:cNvSpPr>
          <p:nvPr>
            <p:ph type="dt" idx="10"/>
          </p:nvPr>
        </p:nvSpPr>
        <p:spPr>
          <a:ln/>
        </p:spPr>
        <p:txBody>
          <a:bodyPr/>
          <a:lstStyle>
            <a:lvl1pPr>
              <a:defRPr/>
            </a:lvl1pPr>
          </a:lstStyle>
          <a:p>
            <a:pPr>
              <a:defRPr/>
            </a:pPr>
            <a:endParaRPr lang="en-GB"/>
          </a:p>
        </p:txBody>
      </p:sp>
      <p:sp>
        <p:nvSpPr>
          <p:cNvPr id="8" name="Rectangle 4"/>
          <p:cNvSpPr>
            <a:spLocks noGrp="1" noChangeArrowheads="1"/>
          </p:cNvSpPr>
          <p:nvPr>
            <p:ph type="ftr" idx="11"/>
          </p:nvPr>
        </p:nvSpPr>
        <p:spPr>
          <a:ln/>
        </p:spPr>
        <p:txBody>
          <a:bodyPr/>
          <a:lstStyle>
            <a:lvl1pPr>
              <a:defRPr/>
            </a:lvl1pPr>
          </a:lstStyle>
          <a:p>
            <a:pPr>
              <a:defRPr/>
            </a:pPr>
            <a:endParaRPr lang="en-GB"/>
          </a:p>
        </p:txBody>
      </p:sp>
      <p:sp>
        <p:nvSpPr>
          <p:cNvPr id="9" name="Rectangle 5"/>
          <p:cNvSpPr>
            <a:spLocks noGrp="1" noChangeArrowheads="1"/>
          </p:cNvSpPr>
          <p:nvPr>
            <p:ph type="sldNum" idx="12"/>
          </p:nvPr>
        </p:nvSpPr>
        <p:spPr>
          <a:ln/>
        </p:spPr>
        <p:txBody>
          <a:bodyPr/>
          <a:lstStyle>
            <a:lvl1pPr>
              <a:defRPr/>
            </a:lvl1pPr>
          </a:lstStyle>
          <a:p>
            <a:pPr>
              <a:defRPr/>
            </a:pPr>
            <a:fld id="{C022A4A8-5156-433B-BEB8-9DAE3857E1F4}" type="slidenum">
              <a:rPr lang="en-GB" altLang="en-US"/>
              <a:pPr>
                <a:defRPr/>
              </a:pPr>
              <a:t>‹#›</a:t>
            </a:fld>
            <a:endParaRPr lang="en-GB" altLang="en-US"/>
          </a:p>
        </p:txBody>
      </p:sp>
    </p:spTree>
    <p:extLst>
      <p:ext uri="{BB962C8B-B14F-4D97-AF65-F5344CB8AC3E}">
        <p14:creationId xmlns:p14="http://schemas.microsoft.com/office/powerpoint/2010/main" val="355398634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3"/>
          <p:cNvSpPr>
            <a:spLocks noGrp="1" noChangeArrowheads="1"/>
          </p:cNvSpPr>
          <p:nvPr>
            <p:ph type="dt" idx="10"/>
          </p:nvPr>
        </p:nvSpPr>
        <p:spPr>
          <a:ln/>
        </p:spPr>
        <p:txBody>
          <a:bodyPr/>
          <a:lstStyle>
            <a:lvl1pPr>
              <a:defRPr/>
            </a:lvl1pPr>
          </a:lstStyle>
          <a:p>
            <a:pPr>
              <a:defRPr/>
            </a:pPr>
            <a:endParaRPr lang="en-GB"/>
          </a:p>
        </p:txBody>
      </p:sp>
      <p:sp>
        <p:nvSpPr>
          <p:cNvPr id="4" name="Rectangle 4"/>
          <p:cNvSpPr>
            <a:spLocks noGrp="1" noChangeArrowheads="1"/>
          </p:cNvSpPr>
          <p:nvPr>
            <p:ph type="ftr" idx="11"/>
          </p:nvPr>
        </p:nvSpPr>
        <p:spPr>
          <a:ln/>
        </p:spPr>
        <p:txBody>
          <a:bodyPr/>
          <a:lstStyle>
            <a:lvl1pPr>
              <a:defRPr/>
            </a:lvl1pPr>
          </a:lstStyle>
          <a:p>
            <a:pPr>
              <a:defRPr/>
            </a:pPr>
            <a:endParaRPr lang="en-GB"/>
          </a:p>
        </p:txBody>
      </p:sp>
      <p:sp>
        <p:nvSpPr>
          <p:cNvPr id="5" name="Rectangle 5"/>
          <p:cNvSpPr>
            <a:spLocks noGrp="1" noChangeArrowheads="1"/>
          </p:cNvSpPr>
          <p:nvPr>
            <p:ph type="sldNum" idx="12"/>
          </p:nvPr>
        </p:nvSpPr>
        <p:spPr>
          <a:ln/>
        </p:spPr>
        <p:txBody>
          <a:bodyPr/>
          <a:lstStyle>
            <a:lvl1pPr>
              <a:defRPr/>
            </a:lvl1pPr>
          </a:lstStyle>
          <a:p>
            <a:pPr>
              <a:defRPr/>
            </a:pPr>
            <a:fld id="{7525350A-79AA-4015-80A6-4A5FE005628D}" type="slidenum">
              <a:rPr lang="en-GB" altLang="en-US"/>
              <a:pPr>
                <a:defRPr/>
              </a:pPr>
              <a:t>‹#›</a:t>
            </a:fld>
            <a:endParaRPr lang="en-GB" altLang="en-US"/>
          </a:p>
        </p:txBody>
      </p:sp>
    </p:spTree>
    <p:extLst>
      <p:ext uri="{BB962C8B-B14F-4D97-AF65-F5344CB8AC3E}">
        <p14:creationId xmlns:p14="http://schemas.microsoft.com/office/powerpoint/2010/main" val="8345105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946404" y="1828801"/>
            <a:ext cx="336042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594860" y="1828801"/>
            <a:ext cx="336042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97CFF939-70E9-4E47-9899-4E3DA2789027}" type="datetimeFigureOut">
              <a:rPr lang="en-US" smtClean="0"/>
              <a:t>3/1/2017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BFC874A-277E-4A61-AE1F-B8EF08F22330}" type="slidenum">
              <a:rPr lang="en-US" smtClean="0"/>
              <a:t>‹#›</a:t>
            </a:fld>
            <a:endParaRPr lang="en-US"/>
          </a:p>
        </p:txBody>
      </p:sp>
    </p:spTree>
    <p:extLst>
      <p:ext uri="{BB962C8B-B14F-4D97-AF65-F5344CB8AC3E}">
        <p14:creationId xmlns:p14="http://schemas.microsoft.com/office/powerpoint/2010/main" val="391180538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p:cNvSpPr>
            <a:spLocks noGrp="1" noChangeArrowheads="1"/>
          </p:cNvSpPr>
          <p:nvPr>
            <p:ph type="dt" idx="10"/>
          </p:nvPr>
        </p:nvSpPr>
        <p:spPr>
          <a:ln/>
        </p:spPr>
        <p:txBody>
          <a:bodyPr/>
          <a:lstStyle>
            <a:lvl1pPr>
              <a:defRPr/>
            </a:lvl1pPr>
          </a:lstStyle>
          <a:p>
            <a:pPr>
              <a:defRPr/>
            </a:pPr>
            <a:endParaRPr lang="en-GB"/>
          </a:p>
        </p:txBody>
      </p:sp>
      <p:sp>
        <p:nvSpPr>
          <p:cNvPr id="3" name="Rectangle 4"/>
          <p:cNvSpPr>
            <a:spLocks noGrp="1" noChangeArrowheads="1"/>
          </p:cNvSpPr>
          <p:nvPr>
            <p:ph type="ftr" idx="11"/>
          </p:nvPr>
        </p:nvSpPr>
        <p:spPr>
          <a:ln/>
        </p:spPr>
        <p:txBody>
          <a:bodyPr/>
          <a:lstStyle>
            <a:lvl1pPr>
              <a:defRPr/>
            </a:lvl1pPr>
          </a:lstStyle>
          <a:p>
            <a:pPr>
              <a:defRPr/>
            </a:pPr>
            <a:endParaRPr lang="en-GB"/>
          </a:p>
        </p:txBody>
      </p:sp>
      <p:sp>
        <p:nvSpPr>
          <p:cNvPr id="4" name="Rectangle 5"/>
          <p:cNvSpPr>
            <a:spLocks noGrp="1" noChangeArrowheads="1"/>
          </p:cNvSpPr>
          <p:nvPr>
            <p:ph type="sldNum" idx="12"/>
          </p:nvPr>
        </p:nvSpPr>
        <p:spPr>
          <a:ln/>
        </p:spPr>
        <p:txBody>
          <a:bodyPr/>
          <a:lstStyle>
            <a:lvl1pPr>
              <a:defRPr/>
            </a:lvl1pPr>
          </a:lstStyle>
          <a:p>
            <a:pPr>
              <a:defRPr/>
            </a:pPr>
            <a:fld id="{D65A8A7D-B500-4BC4-B640-C958B93C613D}" type="slidenum">
              <a:rPr lang="en-GB" altLang="en-US"/>
              <a:pPr>
                <a:defRPr/>
              </a:pPr>
              <a:t>‹#›</a:t>
            </a:fld>
            <a:endParaRPr lang="en-GB" altLang="en-US"/>
          </a:p>
        </p:txBody>
      </p:sp>
    </p:spTree>
    <p:extLst>
      <p:ext uri="{BB962C8B-B14F-4D97-AF65-F5344CB8AC3E}">
        <p14:creationId xmlns:p14="http://schemas.microsoft.com/office/powerpoint/2010/main" val="315031100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3"/>
          <p:cNvSpPr>
            <a:spLocks noGrp="1" noChangeArrowheads="1"/>
          </p:cNvSpPr>
          <p:nvPr>
            <p:ph type="dt" idx="10"/>
          </p:nvPr>
        </p:nvSpPr>
        <p:spPr>
          <a:ln/>
        </p:spPr>
        <p:txBody>
          <a:bodyPr/>
          <a:lstStyle>
            <a:lvl1pPr>
              <a:defRPr/>
            </a:lvl1pPr>
          </a:lstStyle>
          <a:p>
            <a:pPr>
              <a:defRPr/>
            </a:pPr>
            <a:endParaRPr lang="en-GB"/>
          </a:p>
        </p:txBody>
      </p:sp>
      <p:sp>
        <p:nvSpPr>
          <p:cNvPr id="6" name="Rectangle 4"/>
          <p:cNvSpPr>
            <a:spLocks noGrp="1" noChangeArrowheads="1"/>
          </p:cNvSpPr>
          <p:nvPr>
            <p:ph type="ftr" idx="11"/>
          </p:nvPr>
        </p:nvSpPr>
        <p:spPr>
          <a:ln/>
        </p:spPr>
        <p:txBody>
          <a:bodyPr/>
          <a:lstStyle>
            <a:lvl1pPr>
              <a:defRPr/>
            </a:lvl1pPr>
          </a:lstStyle>
          <a:p>
            <a:pPr>
              <a:defRPr/>
            </a:pPr>
            <a:endParaRPr lang="en-GB"/>
          </a:p>
        </p:txBody>
      </p:sp>
      <p:sp>
        <p:nvSpPr>
          <p:cNvPr id="7" name="Rectangle 5"/>
          <p:cNvSpPr>
            <a:spLocks noGrp="1" noChangeArrowheads="1"/>
          </p:cNvSpPr>
          <p:nvPr>
            <p:ph type="sldNum" idx="12"/>
          </p:nvPr>
        </p:nvSpPr>
        <p:spPr>
          <a:ln/>
        </p:spPr>
        <p:txBody>
          <a:bodyPr/>
          <a:lstStyle>
            <a:lvl1pPr>
              <a:defRPr/>
            </a:lvl1pPr>
          </a:lstStyle>
          <a:p>
            <a:pPr>
              <a:defRPr/>
            </a:pPr>
            <a:fld id="{E98058F7-E03B-4298-B093-383725FFC241}" type="slidenum">
              <a:rPr lang="en-GB" altLang="en-US"/>
              <a:pPr>
                <a:defRPr/>
              </a:pPr>
              <a:t>‹#›</a:t>
            </a:fld>
            <a:endParaRPr lang="en-GB" altLang="en-US"/>
          </a:p>
        </p:txBody>
      </p:sp>
    </p:spTree>
    <p:extLst>
      <p:ext uri="{BB962C8B-B14F-4D97-AF65-F5344CB8AC3E}">
        <p14:creationId xmlns:p14="http://schemas.microsoft.com/office/powerpoint/2010/main" val="164478186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3"/>
          <p:cNvSpPr>
            <a:spLocks noGrp="1" noChangeArrowheads="1"/>
          </p:cNvSpPr>
          <p:nvPr>
            <p:ph type="dt" idx="10"/>
          </p:nvPr>
        </p:nvSpPr>
        <p:spPr>
          <a:ln/>
        </p:spPr>
        <p:txBody>
          <a:bodyPr/>
          <a:lstStyle>
            <a:lvl1pPr>
              <a:defRPr/>
            </a:lvl1pPr>
          </a:lstStyle>
          <a:p>
            <a:pPr>
              <a:defRPr/>
            </a:pPr>
            <a:endParaRPr lang="en-GB"/>
          </a:p>
        </p:txBody>
      </p:sp>
      <p:sp>
        <p:nvSpPr>
          <p:cNvPr id="6" name="Rectangle 4"/>
          <p:cNvSpPr>
            <a:spLocks noGrp="1" noChangeArrowheads="1"/>
          </p:cNvSpPr>
          <p:nvPr>
            <p:ph type="ftr" idx="11"/>
          </p:nvPr>
        </p:nvSpPr>
        <p:spPr>
          <a:ln/>
        </p:spPr>
        <p:txBody>
          <a:bodyPr/>
          <a:lstStyle>
            <a:lvl1pPr>
              <a:defRPr/>
            </a:lvl1pPr>
          </a:lstStyle>
          <a:p>
            <a:pPr>
              <a:defRPr/>
            </a:pPr>
            <a:endParaRPr lang="en-GB"/>
          </a:p>
        </p:txBody>
      </p:sp>
      <p:sp>
        <p:nvSpPr>
          <p:cNvPr id="7" name="Rectangle 5"/>
          <p:cNvSpPr>
            <a:spLocks noGrp="1" noChangeArrowheads="1"/>
          </p:cNvSpPr>
          <p:nvPr>
            <p:ph type="sldNum" idx="12"/>
          </p:nvPr>
        </p:nvSpPr>
        <p:spPr>
          <a:ln/>
        </p:spPr>
        <p:txBody>
          <a:bodyPr/>
          <a:lstStyle>
            <a:lvl1pPr>
              <a:defRPr/>
            </a:lvl1pPr>
          </a:lstStyle>
          <a:p>
            <a:pPr>
              <a:defRPr/>
            </a:pPr>
            <a:fld id="{690CD7E0-BEAE-4884-B597-EC36F0846C03}" type="slidenum">
              <a:rPr lang="en-GB" altLang="en-US"/>
              <a:pPr>
                <a:defRPr/>
              </a:pPr>
              <a:t>‹#›</a:t>
            </a:fld>
            <a:endParaRPr lang="en-GB" altLang="en-US"/>
          </a:p>
        </p:txBody>
      </p:sp>
    </p:spTree>
    <p:extLst>
      <p:ext uri="{BB962C8B-B14F-4D97-AF65-F5344CB8AC3E}">
        <p14:creationId xmlns:p14="http://schemas.microsoft.com/office/powerpoint/2010/main" val="6996857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3"/>
          <p:cNvSpPr>
            <a:spLocks noGrp="1" noChangeArrowheads="1"/>
          </p:cNvSpPr>
          <p:nvPr>
            <p:ph type="dt" idx="10"/>
          </p:nvPr>
        </p:nvSpPr>
        <p:spPr>
          <a:ln/>
        </p:spPr>
        <p:txBody>
          <a:bodyPr/>
          <a:lstStyle>
            <a:lvl1pPr>
              <a:defRPr/>
            </a:lvl1pPr>
          </a:lstStyle>
          <a:p>
            <a:pPr>
              <a:defRPr/>
            </a:pPr>
            <a:endParaRPr lang="en-GB"/>
          </a:p>
        </p:txBody>
      </p:sp>
      <p:sp>
        <p:nvSpPr>
          <p:cNvPr id="5" name="Rectangle 4"/>
          <p:cNvSpPr>
            <a:spLocks noGrp="1" noChangeArrowheads="1"/>
          </p:cNvSpPr>
          <p:nvPr>
            <p:ph type="ftr" idx="11"/>
          </p:nvPr>
        </p:nvSpPr>
        <p:spPr>
          <a:ln/>
        </p:spPr>
        <p:txBody>
          <a:bodyPr/>
          <a:lstStyle>
            <a:lvl1pPr>
              <a:defRPr/>
            </a:lvl1pPr>
          </a:lstStyle>
          <a:p>
            <a:pPr>
              <a:defRPr/>
            </a:pPr>
            <a:endParaRPr lang="en-GB"/>
          </a:p>
        </p:txBody>
      </p:sp>
      <p:sp>
        <p:nvSpPr>
          <p:cNvPr id="6" name="Rectangle 5"/>
          <p:cNvSpPr>
            <a:spLocks noGrp="1" noChangeArrowheads="1"/>
          </p:cNvSpPr>
          <p:nvPr>
            <p:ph type="sldNum" idx="12"/>
          </p:nvPr>
        </p:nvSpPr>
        <p:spPr>
          <a:ln/>
        </p:spPr>
        <p:txBody>
          <a:bodyPr/>
          <a:lstStyle>
            <a:lvl1pPr>
              <a:defRPr/>
            </a:lvl1pPr>
          </a:lstStyle>
          <a:p>
            <a:pPr>
              <a:defRPr/>
            </a:pPr>
            <a:fld id="{06CA55E3-83FA-437B-9CCD-9BD4E2C532A4}" type="slidenum">
              <a:rPr lang="en-GB" altLang="en-US"/>
              <a:pPr>
                <a:defRPr/>
              </a:pPr>
              <a:t>‹#›</a:t>
            </a:fld>
            <a:endParaRPr lang="en-GB" altLang="en-US"/>
          </a:p>
        </p:txBody>
      </p:sp>
    </p:spTree>
    <p:extLst>
      <p:ext uri="{BB962C8B-B14F-4D97-AF65-F5344CB8AC3E}">
        <p14:creationId xmlns:p14="http://schemas.microsoft.com/office/powerpoint/2010/main" val="48993147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3513" y="609600"/>
            <a:ext cx="1941512" cy="54832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5800" y="609600"/>
            <a:ext cx="5675313" cy="54832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3"/>
          <p:cNvSpPr>
            <a:spLocks noGrp="1" noChangeArrowheads="1"/>
          </p:cNvSpPr>
          <p:nvPr>
            <p:ph type="dt" idx="10"/>
          </p:nvPr>
        </p:nvSpPr>
        <p:spPr>
          <a:ln/>
        </p:spPr>
        <p:txBody>
          <a:bodyPr/>
          <a:lstStyle>
            <a:lvl1pPr>
              <a:defRPr/>
            </a:lvl1pPr>
          </a:lstStyle>
          <a:p>
            <a:pPr>
              <a:defRPr/>
            </a:pPr>
            <a:endParaRPr lang="en-GB"/>
          </a:p>
        </p:txBody>
      </p:sp>
      <p:sp>
        <p:nvSpPr>
          <p:cNvPr id="5" name="Rectangle 4"/>
          <p:cNvSpPr>
            <a:spLocks noGrp="1" noChangeArrowheads="1"/>
          </p:cNvSpPr>
          <p:nvPr>
            <p:ph type="ftr" idx="11"/>
          </p:nvPr>
        </p:nvSpPr>
        <p:spPr>
          <a:ln/>
        </p:spPr>
        <p:txBody>
          <a:bodyPr/>
          <a:lstStyle>
            <a:lvl1pPr>
              <a:defRPr/>
            </a:lvl1pPr>
          </a:lstStyle>
          <a:p>
            <a:pPr>
              <a:defRPr/>
            </a:pPr>
            <a:endParaRPr lang="en-GB"/>
          </a:p>
        </p:txBody>
      </p:sp>
      <p:sp>
        <p:nvSpPr>
          <p:cNvPr id="6" name="Rectangle 5"/>
          <p:cNvSpPr>
            <a:spLocks noGrp="1" noChangeArrowheads="1"/>
          </p:cNvSpPr>
          <p:nvPr>
            <p:ph type="sldNum" idx="12"/>
          </p:nvPr>
        </p:nvSpPr>
        <p:spPr>
          <a:ln/>
        </p:spPr>
        <p:txBody>
          <a:bodyPr/>
          <a:lstStyle>
            <a:lvl1pPr>
              <a:defRPr/>
            </a:lvl1pPr>
          </a:lstStyle>
          <a:p>
            <a:pPr>
              <a:defRPr/>
            </a:pPr>
            <a:fld id="{EFE7C07B-2041-43FC-885E-189F8F98A8E5}" type="slidenum">
              <a:rPr lang="en-GB" altLang="en-US"/>
              <a:pPr>
                <a:defRPr/>
              </a:pPr>
              <a:t>‹#›</a:t>
            </a:fld>
            <a:endParaRPr lang="en-GB" altLang="en-US"/>
          </a:p>
        </p:txBody>
      </p:sp>
    </p:spTree>
    <p:extLst>
      <p:ext uri="{BB962C8B-B14F-4D97-AF65-F5344CB8AC3E}">
        <p14:creationId xmlns:p14="http://schemas.microsoft.com/office/powerpoint/2010/main" val="13031405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946404" y="1717185"/>
            <a:ext cx="3360420" cy="731520"/>
          </a:xfrm>
        </p:spPr>
        <p:txBody>
          <a:bodyPr anchor="b">
            <a:normAutofit/>
          </a:bodyPr>
          <a:lstStyle>
            <a:lvl1pPr marL="0" indent="0">
              <a:spcBef>
                <a:spcPts val="0"/>
              </a:spcBef>
              <a:buNone/>
              <a:defRPr sz="1800" b="0">
                <a:solidFill>
                  <a:schemeClr val="tx2"/>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946404" y="2507550"/>
            <a:ext cx="336042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Text Placeholder 10"/>
          <p:cNvSpPr>
            <a:spLocks noGrp="1"/>
          </p:cNvSpPr>
          <p:nvPr>
            <p:ph type="body" sz="quarter" idx="13"/>
          </p:nvPr>
        </p:nvSpPr>
        <p:spPr>
          <a:xfrm>
            <a:off x="4599432" y="1717185"/>
            <a:ext cx="3364992" cy="731520"/>
          </a:xfrm>
        </p:spPr>
        <p:txBody>
          <a:bodyPr anchor="b">
            <a:normAutofit/>
          </a:bodyPr>
          <a:lstStyle>
            <a:lvl1pPr marL="0" indent="0">
              <a:buFontTx/>
              <a:buNone/>
              <a:defRPr lang="en-US" sz="1800" b="0" kern="1200" spc="10" baseline="0" dirty="0">
                <a:solidFill>
                  <a:schemeClr val="tx2"/>
                </a:solidFill>
                <a:latin typeface="+mn-lt"/>
                <a:ea typeface="+mn-ea"/>
                <a:cs typeface="+mn-cs"/>
              </a:defRPr>
            </a:lvl1pPr>
          </a:lstStyle>
          <a:p>
            <a:pPr marL="0" lvl="0" indent="0" algn="l" defTabSz="914400" rtl="0" eaLnBrk="1" latinLnBrk="0" hangingPunct="1">
              <a:lnSpc>
                <a:spcPct val="95000"/>
              </a:lnSpc>
              <a:spcBef>
                <a:spcPts val="0"/>
              </a:spcBef>
              <a:spcAft>
                <a:spcPts val="200"/>
              </a:spcAft>
              <a:buClr>
                <a:schemeClr val="accent1"/>
              </a:buClr>
              <a:buSzPct val="80000"/>
              <a:buNone/>
            </a:pPr>
            <a:r>
              <a:rPr lang="en-US" smtClean="0"/>
              <a:t>Click to edit Master text styles</a:t>
            </a:r>
          </a:p>
        </p:txBody>
      </p:sp>
      <p:sp>
        <p:nvSpPr>
          <p:cNvPr id="6" name="Content Placeholder 5"/>
          <p:cNvSpPr>
            <a:spLocks noGrp="1"/>
          </p:cNvSpPr>
          <p:nvPr>
            <p:ph sz="quarter" idx="4"/>
          </p:nvPr>
        </p:nvSpPr>
        <p:spPr>
          <a:xfrm>
            <a:off x="4594860" y="2507550"/>
            <a:ext cx="336042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97CFF939-70E9-4E47-9899-4E3DA2789027}" type="datetimeFigureOut">
              <a:rPr lang="en-US" smtClean="0"/>
              <a:t>3/1/2017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BFC874A-277E-4A61-AE1F-B8EF08F22330}" type="slidenum">
              <a:rPr lang="en-US" smtClean="0"/>
              <a:t>‹#›</a:t>
            </a:fld>
            <a:endParaRPr lang="en-US"/>
          </a:p>
        </p:txBody>
      </p:sp>
    </p:spTree>
    <p:extLst>
      <p:ext uri="{BB962C8B-B14F-4D97-AF65-F5344CB8AC3E}">
        <p14:creationId xmlns:p14="http://schemas.microsoft.com/office/powerpoint/2010/main" val="32070127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97CFF939-70E9-4E47-9899-4E3DA2789027}" type="datetimeFigureOut">
              <a:rPr lang="en-US" smtClean="0"/>
              <a:t>3/1/2017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BFC874A-277E-4A61-AE1F-B8EF08F22330}" type="slidenum">
              <a:rPr lang="en-US" smtClean="0"/>
              <a:t>‹#›</a:t>
            </a:fld>
            <a:endParaRPr lang="en-US"/>
          </a:p>
        </p:txBody>
      </p:sp>
    </p:spTree>
    <p:extLst>
      <p:ext uri="{BB962C8B-B14F-4D97-AF65-F5344CB8AC3E}">
        <p14:creationId xmlns:p14="http://schemas.microsoft.com/office/powerpoint/2010/main" val="6878834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7CFF939-70E9-4E47-9899-4E3DA2789027}" type="datetimeFigureOut">
              <a:rPr lang="en-US" smtClean="0"/>
              <a:t>3/1/2017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BFC874A-277E-4A61-AE1F-B8EF08F22330}" type="slidenum">
              <a:rPr lang="en-US" smtClean="0"/>
              <a:t>‹#›</a:t>
            </a:fld>
            <a:endParaRPr lang="en-US"/>
          </a:p>
        </p:txBody>
      </p:sp>
    </p:spTree>
    <p:extLst>
      <p:ext uri="{BB962C8B-B14F-4D97-AF65-F5344CB8AC3E}">
        <p14:creationId xmlns:p14="http://schemas.microsoft.com/office/powerpoint/2010/main" val="37107528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936" y="457201"/>
            <a:ext cx="2400300" cy="1600197"/>
          </a:xfrm>
        </p:spPr>
        <p:txBody>
          <a:bodyPr anchor="b">
            <a:normAutofit/>
          </a:bodyPr>
          <a:lstStyle>
            <a:lvl1pPr>
              <a:defRPr sz="2800" b="0" baseline="0"/>
            </a:lvl1pPr>
          </a:lstStyle>
          <a:p>
            <a:r>
              <a:rPr lang="en-US" smtClean="0"/>
              <a:t>Click to edit Master title style</a:t>
            </a:r>
            <a:endParaRPr lang="en-US" dirty="0"/>
          </a:p>
        </p:txBody>
      </p:sp>
      <p:sp>
        <p:nvSpPr>
          <p:cNvPr id="3" name="Content Placeholder 2"/>
          <p:cNvSpPr>
            <a:spLocks noGrp="1"/>
          </p:cNvSpPr>
          <p:nvPr>
            <p:ph idx="1"/>
          </p:nvPr>
        </p:nvSpPr>
        <p:spPr>
          <a:xfrm>
            <a:off x="3378200" y="685800"/>
            <a:ext cx="4559300" cy="54864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30936" y="2099735"/>
            <a:ext cx="24003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7CFF939-70E9-4E47-9899-4E3DA2789027}" type="datetimeFigureOut">
              <a:rPr lang="en-US" smtClean="0"/>
              <a:t>3/1/2017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BFC874A-277E-4A61-AE1F-B8EF08F22330}" type="slidenum">
              <a:rPr lang="en-US" smtClean="0"/>
              <a:t>‹#›</a:t>
            </a:fld>
            <a:endParaRPr lang="en-US"/>
          </a:p>
        </p:txBody>
      </p:sp>
    </p:spTree>
    <p:extLst>
      <p:ext uri="{BB962C8B-B14F-4D97-AF65-F5344CB8AC3E}">
        <p14:creationId xmlns:p14="http://schemas.microsoft.com/office/powerpoint/2010/main" val="9204001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5105400"/>
            <a:ext cx="846963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5800" y="5257800"/>
            <a:ext cx="7486650" cy="914400"/>
          </a:xfrm>
        </p:spPr>
        <p:txBody>
          <a:bodyPr anchor="b">
            <a:normAutofit/>
          </a:bodyPr>
          <a:lstStyle>
            <a:lvl1pPr>
              <a:defRPr sz="2800" b="0">
                <a:solidFill>
                  <a:schemeClr val="bg1"/>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0" y="1"/>
            <a:ext cx="8469630" cy="5128923"/>
          </a:xfrm>
          <a:solidFill>
            <a:schemeClr val="accent1"/>
          </a:solidFill>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85800" y="6108590"/>
            <a:ext cx="748665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7CFF939-70E9-4E47-9899-4E3DA2789027}" type="datetimeFigureOut">
              <a:rPr lang="en-US" smtClean="0"/>
              <a:t>3/1/2017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BFC874A-277E-4A61-AE1F-B8EF08F22330}" type="slidenum">
              <a:rPr lang="en-US" smtClean="0"/>
              <a:t>‹#›</a:t>
            </a:fld>
            <a:endParaRPr lang="en-US"/>
          </a:p>
        </p:txBody>
      </p:sp>
    </p:spTree>
    <p:extLst>
      <p:ext uri="{BB962C8B-B14F-4D97-AF65-F5344CB8AC3E}">
        <p14:creationId xmlns:p14="http://schemas.microsoft.com/office/powerpoint/2010/main" val="39937592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E3DED3">
            <a:alpha val="14000"/>
          </a:srgbClr>
        </a:solidFill>
        <a:effectLst/>
      </p:bgPr>
    </p:bg>
    <p:spTree>
      <p:nvGrpSpPr>
        <p:cNvPr id="1" name=""/>
        <p:cNvGrpSpPr/>
        <p:nvPr/>
      </p:nvGrpSpPr>
      <p:grpSpPr>
        <a:xfrm>
          <a:off x="0" y="0"/>
          <a:ext cx="0" cy="0"/>
          <a:chOff x="0" y="0"/>
          <a:chExt cx="0" cy="0"/>
        </a:xfrm>
      </p:grpSpPr>
      <p:sp>
        <p:nvSpPr>
          <p:cNvPr id="7" name="Rectangle 6"/>
          <p:cNvSpPr/>
          <p:nvPr/>
        </p:nvSpPr>
        <p:spPr>
          <a:xfrm>
            <a:off x="8418195" y="0"/>
            <a:ext cx="73152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946404" y="365760"/>
            <a:ext cx="7269480" cy="1325562"/>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946404" y="1828801"/>
            <a:ext cx="6446520" cy="4351337"/>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rot="16200000">
            <a:off x="7831456" y="1044178"/>
            <a:ext cx="1904999" cy="273844"/>
          </a:xfrm>
          <a:prstGeom prst="rect">
            <a:avLst/>
          </a:prstGeom>
        </p:spPr>
        <p:txBody>
          <a:bodyPr vert="horz" lIns="91440" tIns="45720" rIns="91440" bIns="45720" rtlCol="0" anchor="ctr"/>
          <a:lstStyle>
            <a:lvl1pPr algn="r">
              <a:defRPr sz="1050" b="0">
                <a:solidFill>
                  <a:schemeClr val="tx2">
                    <a:lumMod val="20000"/>
                    <a:lumOff val="80000"/>
                  </a:schemeClr>
                </a:solidFill>
              </a:defRPr>
            </a:lvl1pPr>
          </a:lstStyle>
          <a:p>
            <a:fld id="{97CFF939-70E9-4E47-9899-4E3DA2789027}" type="datetimeFigureOut">
              <a:rPr lang="en-US" smtClean="0"/>
              <a:t>3/1/2017</a:t>
            </a:fld>
            <a:endParaRPr lang="en-US"/>
          </a:p>
        </p:txBody>
      </p:sp>
      <p:sp>
        <p:nvSpPr>
          <p:cNvPr id="5" name="Footer Placeholder 4"/>
          <p:cNvSpPr>
            <a:spLocks noGrp="1"/>
          </p:cNvSpPr>
          <p:nvPr>
            <p:ph type="ftr" sz="quarter" idx="3"/>
          </p:nvPr>
        </p:nvSpPr>
        <p:spPr>
          <a:xfrm rot="16200000">
            <a:off x="6993255" y="4092178"/>
            <a:ext cx="3581400" cy="273844"/>
          </a:xfrm>
          <a:prstGeom prst="rect">
            <a:avLst/>
          </a:prstGeom>
        </p:spPr>
        <p:txBody>
          <a:bodyPr vert="horz" lIns="91440" tIns="45720" rIns="91440" bIns="45720" rtlCol="0" anchor="ctr"/>
          <a:lstStyle>
            <a:lvl1pPr algn="l">
              <a:defRPr sz="1050">
                <a:solidFill>
                  <a:schemeClr val="tx2">
                    <a:lumMod val="20000"/>
                    <a:lumOff val="80000"/>
                  </a:schemeClr>
                </a:solidFill>
              </a:defRPr>
            </a:lvl1pPr>
          </a:lstStyle>
          <a:p>
            <a:endParaRPr lang="en-US"/>
          </a:p>
        </p:txBody>
      </p:sp>
      <p:sp>
        <p:nvSpPr>
          <p:cNvPr id="6" name="Slide Number Placeholder 5"/>
          <p:cNvSpPr>
            <a:spLocks noGrp="1"/>
          </p:cNvSpPr>
          <p:nvPr>
            <p:ph type="sldNum" sz="quarter" idx="4"/>
          </p:nvPr>
        </p:nvSpPr>
        <p:spPr>
          <a:xfrm>
            <a:off x="8441055" y="6172201"/>
            <a:ext cx="685800" cy="593725"/>
          </a:xfrm>
          <a:prstGeom prst="rect">
            <a:avLst/>
          </a:prstGeom>
        </p:spPr>
        <p:txBody>
          <a:bodyPr vert="horz" lIns="27432" tIns="45720" rIns="27432" bIns="45720" rtlCol="0" anchor="ctr">
            <a:normAutofit/>
          </a:bodyPr>
          <a:lstStyle>
            <a:lvl1pPr algn="ctr">
              <a:defRPr sz="3200">
                <a:solidFill>
                  <a:schemeClr val="tx2">
                    <a:lumMod val="60000"/>
                    <a:lumOff val="40000"/>
                  </a:schemeClr>
                </a:solidFill>
              </a:defRPr>
            </a:lvl1pPr>
          </a:lstStyle>
          <a:p>
            <a:fld id="{BBFC874A-277E-4A61-AE1F-B8EF08F22330}" type="slidenum">
              <a:rPr lang="en-US" smtClean="0"/>
              <a:t>‹#›</a:t>
            </a:fld>
            <a:endParaRPr lang="en-US"/>
          </a:p>
        </p:txBody>
      </p:sp>
    </p:spTree>
    <p:extLst>
      <p:ext uri="{BB962C8B-B14F-4D97-AF65-F5344CB8AC3E}">
        <p14:creationId xmlns:p14="http://schemas.microsoft.com/office/powerpoint/2010/main" val="2688604176"/>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000" kern="1200" spc="-50" baseline="0">
          <a:solidFill>
            <a:schemeClr val="tx1"/>
          </a:solidFill>
          <a:latin typeface="+mj-lt"/>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26" name="Rectangle 1"/>
          <p:cNvSpPr>
            <a:spLocks noGrp="1" noChangeArrowheads="1"/>
          </p:cNvSpPr>
          <p:nvPr>
            <p:ph type="title"/>
          </p:nvPr>
        </p:nvSpPr>
        <p:spPr bwMode="auto">
          <a:xfrm>
            <a:off x="685800" y="609600"/>
            <a:ext cx="7769225" cy="1139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0000" tIns="46800" rIns="90000" bIns="46800" numCol="1" anchor="ctr" anchorCtr="0" compatLnSpc="1">
            <a:prstTxWarp prst="textNoShape">
              <a:avLst/>
            </a:prstTxWarp>
          </a:bodyPr>
          <a:lstStyle/>
          <a:p>
            <a:pPr lvl="0"/>
            <a:r>
              <a:rPr lang="en-GB" altLang="en-US" smtClean="0"/>
              <a:t>Click to edit the title text format</a:t>
            </a:r>
          </a:p>
        </p:txBody>
      </p:sp>
      <p:sp>
        <p:nvSpPr>
          <p:cNvPr id="1027" name="Rectangle 2"/>
          <p:cNvSpPr>
            <a:spLocks noGrp="1" noChangeArrowheads="1"/>
          </p:cNvSpPr>
          <p:nvPr>
            <p:ph type="body" idx="1"/>
          </p:nvPr>
        </p:nvSpPr>
        <p:spPr bwMode="auto">
          <a:xfrm>
            <a:off x="685800" y="1981200"/>
            <a:ext cx="7769225" cy="411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0000" tIns="46800" rIns="90000" bIns="46800" numCol="1" anchor="t" anchorCtr="0" compatLnSpc="1">
            <a:prstTxWarp prst="textNoShape">
              <a:avLst/>
            </a:prstTxWarp>
          </a:bodyPr>
          <a:lstStyle/>
          <a:p>
            <a:pPr lvl="0"/>
            <a:r>
              <a:rPr lang="en-GB" altLang="en-US" smtClean="0"/>
              <a:t>Click to edit the outline text format</a:t>
            </a:r>
          </a:p>
          <a:p>
            <a:pPr lvl="1"/>
            <a:r>
              <a:rPr lang="en-GB" altLang="en-US" smtClean="0"/>
              <a:t>Second Outline Level</a:t>
            </a:r>
          </a:p>
          <a:p>
            <a:pPr lvl="2"/>
            <a:r>
              <a:rPr lang="en-GB" altLang="en-US" smtClean="0"/>
              <a:t>Third Outline Level</a:t>
            </a:r>
          </a:p>
          <a:p>
            <a:pPr lvl="3"/>
            <a:r>
              <a:rPr lang="en-GB" altLang="en-US" smtClean="0"/>
              <a:t>Fourth Outline Level</a:t>
            </a:r>
          </a:p>
          <a:p>
            <a:pPr lvl="4"/>
            <a:r>
              <a:rPr lang="en-GB" altLang="en-US" smtClean="0"/>
              <a:t>Fifth Outline Level</a:t>
            </a:r>
          </a:p>
          <a:p>
            <a:pPr lvl="4"/>
            <a:r>
              <a:rPr lang="en-GB" altLang="en-US" smtClean="0"/>
              <a:t>Sixth Outline Level</a:t>
            </a:r>
          </a:p>
          <a:p>
            <a:pPr lvl="4"/>
            <a:r>
              <a:rPr lang="en-GB" altLang="en-US" smtClean="0"/>
              <a:t>Seventh Outline Level</a:t>
            </a:r>
          </a:p>
          <a:p>
            <a:pPr lvl="4"/>
            <a:r>
              <a:rPr lang="en-GB" altLang="en-US" smtClean="0"/>
              <a:t>Eighth Outline Level</a:t>
            </a:r>
          </a:p>
          <a:p>
            <a:pPr lvl="4"/>
            <a:r>
              <a:rPr lang="en-GB" altLang="en-US" smtClean="0"/>
              <a:t>Ninth Outline Level</a:t>
            </a:r>
          </a:p>
        </p:txBody>
      </p:sp>
      <p:sp>
        <p:nvSpPr>
          <p:cNvPr id="2" name="Rectangle 3"/>
          <p:cNvSpPr>
            <a:spLocks noGrp="1" noChangeArrowheads="1"/>
          </p:cNvSpPr>
          <p:nvPr>
            <p:ph type="dt"/>
          </p:nvPr>
        </p:nvSpPr>
        <p:spPr bwMode="auto">
          <a:xfrm>
            <a:off x="685800" y="6248400"/>
            <a:ext cx="1901825" cy="454025"/>
          </a:xfrm>
          <a:prstGeom prst="rect">
            <a:avLst/>
          </a:prstGeom>
          <a:noFill/>
          <a:ln w="9525">
            <a:noFill/>
            <a:round/>
            <a:headEnd/>
            <a:tailEnd/>
          </a:ln>
          <a:effectLst/>
        </p:spPr>
        <p:txBody>
          <a:bodyPr vert="horz" wrap="square" lIns="90000" tIns="46800" rIns="90000" bIns="46800" numCol="1" anchor="t" anchorCtr="0" compatLnSpc="1">
            <a:prstTxWarp prst="textNoShape">
              <a:avLst/>
            </a:prstTxWarp>
          </a:bodyPr>
          <a:lstStyle>
            <a:lvl1pPr eaLnBrk="1" hangingPunct="1">
              <a:lnSpc>
                <a:spcPct val="100000"/>
              </a:lnSpc>
              <a:buClr>
                <a:srgbClr val="000000"/>
              </a:buClr>
              <a:buSzPct val="100000"/>
              <a:buFont typeface="Times New Roman" panose="02020603050405020304" pitchFamily="18"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000000"/>
                </a:solidFill>
                <a:ea typeface="+mn-ea"/>
              </a:defRPr>
            </a:lvl1pPr>
          </a:lstStyle>
          <a:p>
            <a:pPr defTabSz="457200" fontAlgn="base">
              <a:spcBef>
                <a:spcPct val="0"/>
              </a:spcBef>
              <a:spcAft>
                <a:spcPct val="0"/>
              </a:spcAft>
              <a:defRPr/>
            </a:pPr>
            <a:endParaRPr lang="en-GB"/>
          </a:p>
        </p:txBody>
      </p:sp>
      <p:sp>
        <p:nvSpPr>
          <p:cNvPr id="1028" name="Rectangle 4"/>
          <p:cNvSpPr>
            <a:spLocks noGrp="1" noChangeArrowheads="1"/>
          </p:cNvSpPr>
          <p:nvPr>
            <p:ph type="ftr"/>
          </p:nvPr>
        </p:nvSpPr>
        <p:spPr bwMode="auto">
          <a:xfrm>
            <a:off x="3124200" y="6248400"/>
            <a:ext cx="2892425" cy="454025"/>
          </a:xfrm>
          <a:prstGeom prst="rect">
            <a:avLst/>
          </a:prstGeom>
          <a:noFill/>
          <a:ln w="9525">
            <a:noFill/>
            <a:round/>
            <a:headEnd/>
            <a:tailEnd/>
          </a:ln>
          <a:effectLst/>
        </p:spPr>
        <p:txBody>
          <a:bodyPr vert="horz" wrap="square" lIns="90000" tIns="46800" rIns="90000" bIns="46800" numCol="1" anchor="t" anchorCtr="0" compatLnSpc="1">
            <a:prstTxWarp prst="textNoShape">
              <a:avLst/>
            </a:prstTxWarp>
          </a:bodyPr>
          <a:lstStyle>
            <a:lvl1pPr algn="ctr" eaLnBrk="1" hangingPunct="1">
              <a:lnSpc>
                <a:spcPct val="100000"/>
              </a:lnSpc>
              <a:buClr>
                <a:srgbClr val="000000"/>
              </a:buClr>
              <a:buSzPct val="100000"/>
              <a:buFont typeface="Times New Roman" panose="02020603050405020304" pitchFamily="18"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000000"/>
                </a:solidFill>
                <a:ea typeface="+mn-ea"/>
              </a:defRPr>
            </a:lvl1pPr>
          </a:lstStyle>
          <a:p>
            <a:pPr defTabSz="457200" fontAlgn="base">
              <a:spcBef>
                <a:spcPct val="0"/>
              </a:spcBef>
              <a:spcAft>
                <a:spcPct val="0"/>
              </a:spcAft>
              <a:defRPr/>
            </a:pPr>
            <a:endParaRPr lang="en-GB"/>
          </a:p>
        </p:txBody>
      </p:sp>
      <p:sp>
        <p:nvSpPr>
          <p:cNvPr id="1029" name="Rectangle 5"/>
          <p:cNvSpPr>
            <a:spLocks noGrp="1" noChangeArrowheads="1"/>
          </p:cNvSpPr>
          <p:nvPr>
            <p:ph type="sldNum"/>
          </p:nvPr>
        </p:nvSpPr>
        <p:spPr bwMode="auto">
          <a:xfrm>
            <a:off x="6553200" y="6248400"/>
            <a:ext cx="1901825" cy="454025"/>
          </a:xfrm>
          <a:prstGeom prst="rect">
            <a:avLst/>
          </a:prstGeom>
          <a:noFill/>
          <a:ln w="9525">
            <a:noFill/>
            <a:round/>
            <a:headEnd/>
            <a:tailEnd/>
          </a:ln>
          <a:effectLst/>
        </p:spPr>
        <p:txBody>
          <a:bodyPr vert="horz" wrap="square" lIns="90000" tIns="46800" rIns="90000" bIns="46800" numCol="1" anchor="t" anchorCtr="0" compatLnSpc="1">
            <a:prstTxWarp prst="textNoShape">
              <a:avLst/>
            </a:prstTxWarp>
          </a:bodyPr>
          <a:lstStyle>
            <a:lvl1pPr algn="r" eaLnBrk="1" hangingPunct="1">
              <a:lnSpc>
                <a:spcPct val="100000"/>
              </a:lnSpc>
              <a:buClr>
                <a:srgbClr val="000000"/>
              </a:buClr>
              <a:buSzPct val="100000"/>
              <a:buFont typeface="Times New Roman" panose="02020603050405020304" pitchFamily="18" charset="0"/>
              <a:buNone/>
              <a:defRPr sz="1400" smtClean="0">
                <a:solidFill>
                  <a:srgbClr val="000000"/>
                </a:solidFill>
              </a:defRPr>
            </a:lvl1pPr>
          </a:lstStyle>
          <a:p>
            <a:pPr defTabSz="457200" fontAlgn="base">
              <a:spcBef>
                <a:spcPct val="0"/>
              </a:spcBef>
              <a:spcAft>
                <a:spcPct val="0"/>
              </a:spcAft>
              <a:defRPr/>
            </a:pPr>
            <a:fld id="{0B56FF8C-9B95-4F0B-9075-454AB142A735}" type="slidenum">
              <a:rPr lang="en-GB" altLang="en-US"/>
              <a:pPr defTabSz="457200" fontAlgn="base">
                <a:spcBef>
                  <a:spcPct val="0"/>
                </a:spcBef>
                <a:spcAft>
                  <a:spcPct val="0"/>
                </a:spcAft>
                <a:defRPr/>
              </a:pPr>
              <a:t>‹#›</a:t>
            </a:fld>
            <a:endParaRPr lang="en-GB" altLang="en-US"/>
          </a:p>
        </p:txBody>
      </p:sp>
    </p:spTree>
    <p:extLst>
      <p:ext uri="{BB962C8B-B14F-4D97-AF65-F5344CB8AC3E}">
        <p14:creationId xmlns:p14="http://schemas.microsoft.com/office/powerpoint/2010/main" val="3529312231"/>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ctr" defTabSz="457200" rtl="0" eaLnBrk="0" fontAlgn="base" hangingPunct="0">
        <a:lnSpc>
          <a:spcPct val="90000"/>
        </a:lnSpc>
        <a:spcBef>
          <a:spcPct val="0"/>
        </a:spcBef>
        <a:spcAft>
          <a:spcPct val="0"/>
        </a:spcAft>
        <a:buClr>
          <a:srgbClr val="000000"/>
        </a:buClr>
        <a:buSzPct val="100000"/>
        <a:buFont typeface="Times New Roman" pitchFamily="18" charset="0"/>
        <a:defRPr sz="4400">
          <a:solidFill>
            <a:srgbClr val="000000"/>
          </a:solidFill>
          <a:latin typeface="+mj-lt"/>
          <a:ea typeface="Lucida Sans Unicode" panose="020B0602030504020204" pitchFamily="34" charset="0"/>
          <a:cs typeface="+mj-cs"/>
        </a:defRPr>
      </a:lvl1pPr>
      <a:lvl2pPr algn="ctr" defTabSz="457200" rtl="0" eaLnBrk="0" fontAlgn="base" hangingPunct="0">
        <a:lnSpc>
          <a:spcPct val="90000"/>
        </a:lnSpc>
        <a:spcBef>
          <a:spcPct val="0"/>
        </a:spcBef>
        <a:spcAft>
          <a:spcPct val="0"/>
        </a:spcAft>
        <a:buClr>
          <a:srgbClr val="000000"/>
        </a:buClr>
        <a:buSzPct val="100000"/>
        <a:buFont typeface="Times New Roman" pitchFamily="18" charset="0"/>
        <a:defRPr sz="4400">
          <a:solidFill>
            <a:srgbClr val="000000"/>
          </a:solidFill>
          <a:latin typeface="Times New Roman" pitchFamily="18" charset="0"/>
          <a:ea typeface="Lucida Sans Unicode" panose="020B0602030504020204" pitchFamily="34" charset="0"/>
          <a:cs typeface="Lucida Sans Unicode" pitchFamily="34" charset="0"/>
        </a:defRPr>
      </a:lvl2pPr>
      <a:lvl3pPr algn="ctr" defTabSz="457200" rtl="0" eaLnBrk="0" fontAlgn="base" hangingPunct="0">
        <a:lnSpc>
          <a:spcPct val="90000"/>
        </a:lnSpc>
        <a:spcBef>
          <a:spcPct val="0"/>
        </a:spcBef>
        <a:spcAft>
          <a:spcPct val="0"/>
        </a:spcAft>
        <a:buClr>
          <a:srgbClr val="000000"/>
        </a:buClr>
        <a:buSzPct val="100000"/>
        <a:buFont typeface="Times New Roman" pitchFamily="18" charset="0"/>
        <a:defRPr sz="4400">
          <a:solidFill>
            <a:srgbClr val="000000"/>
          </a:solidFill>
          <a:latin typeface="Times New Roman" pitchFamily="18" charset="0"/>
          <a:ea typeface="Lucida Sans Unicode" panose="020B0602030504020204" pitchFamily="34" charset="0"/>
          <a:cs typeface="Lucida Sans Unicode" pitchFamily="34" charset="0"/>
        </a:defRPr>
      </a:lvl3pPr>
      <a:lvl4pPr algn="ctr" defTabSz="457200" rtl="0" eaLnBrk="0" fontAlgn="base" hangingPunct="0">
        <a:lnSpc>
          <a:spcPct val="90000"/>
        </a:lnSpc>
        <a:spcBef>
          <a:spcPct val="0"/>
        </a:spcBef>
        <a:spcAft>
          <a:spcPct val="0"/>
        </a:spcAft>
        <a:buClr>
          <a:srgbClr val="000000"/>
        </a:buClr>
        <a:buSzPct val="100000"/>
        <a:buFont typeface="Times New Roman" pitchFamily="18" charset="0"/>
        <a:defRPr sz="4400">
          <a:solidFill>
            <a:srgbClr val="000000"/>
          </a:solidFill>
          <a:latin typeface="Times New Roman" pitchFamily="18" charset="0"/>
          <a:ea typeface="Lucida Sans Unicode" panose="020B0602030504020204" pitchFamily="34" charset="0"/>
          <a:cs typeface="Lucida Sans Unicode" pitchFamily="34" charset="0"/>
        </a:defRPr>
      </a:lvl4pPr>
      <a:lvl5pPr algn="ctr" defTabSz="457200" rtl="0" eaLnBrk="0" fontAlgn="base" hangingPunct="0">
        <a:lnSpc>
          <a:spcPct val="90000"/>
        </a:lnSpc>
        <a:spcBef>
          <a:spcPct val="0"/>
        </a:spcBef>
        <a:spcAft>
          <a:spcPct val="0"/>
        </a:spcAft>
        <a:buClr>
          <a:srgbClr val="000000"/>
        </a:buClr>
        <a:buSzPct val="100000"/>
        <a:buFont typeface="Times New Roman" pitchFamily="18" charset="0"/>
        <a:defRPr sz="4400">
          <a:solidFill>
            <a:srgbClr val="000000"/>
          </a:solidFill>
          <a:latin typeface="Times New Roman" pitchFamily="18" charset="0"/>
          <a:ea typeface="Lucida Sans Unicode" panose="020B0602030504020204" pitchFamily="34" charset="0"/>
          <a:cs typeface="Lucida Sans Unicode" pitchFamily="34" charset="0"/>
        </a:defRPr>
      </a:lvl5pPr>
      <a:lvl6pPr marL="457200" algn="ctr" defTabSz="457200" rtl="0" fontAlgn="base">
        <a:lnSpc>
          <a:spcPct val="90000"/>
        </a:lnSpc>
        <a:spcBef>
          <a:spcPct val="0"/>
        </a:spcBef>
        <a:spcAft>
          <a:spcPct val="0"/>
        </a:spcAft>
        <a:buClr>
          <a:srgbClr val="000000"/>
        </a:buClr>
        <a:buSzPct val="100000"/>
        <a:buFont typeface="Times New Roman" pitchFamily="18" charset="0"/>
        <a:defRPr sz="4400">
          <a:solidFill>
            <a:srgbClr val="000000"/>
          </a:solidFill>
          <a:latin typeface="Times New Roman" pitchFamily="18" charset="0"/>
          <a:cs typeface="Lucida Sans Unicode" pitchFamily="34" charset="0"/>
        </a:defRPr>
      </a:lvl6pPr>
      <a:lvl7pPr marL="914400" algn="ctr" defTabSz="457200" rtl="0" fontAlgn="base">
        <a:lnSpc>
          <a:spcPct val="90000"/>
        </a:lnSpc>
        <a:spcBef>
          <a:spcPct val="0"/>
        </a:spcBef>
        <a:spcAft>
          <a:spcPct val="0"/>
        </a:spcAft>
        <a:buClr>
          <a:srgbClr val="000000"/>
        </a:buClr>
        <a:buSzPct val="100000"/>
        <a:buFont typeface="Times New Roman" pitchFamily="18" charset="0"/>
        <a:defRPr sz="4400">
          <a:solidFill>
            <a:srgbClr val="000000"/>
          </a:solidFill>
          <a:latin typeface="Times New Roman" pitchFamily="18" charset="0"/>
          <a:cs typeface="Lucida Sans Unicode" pitchFamily="34" charset="0"/>
        </a:defRPr>
      </a:lvl7pPr>
      <a:lvl8pPr marL="1371600" algn="ctr" defTabSz="457200" rtl="0" fontAlgn="base">
        <a:lnSpc>
          <a:spcPct val="90000"/>
        </a:lnSpc>
        <a:spcBef>
          <a:spcPct val="0"/>
        </a:spcBef>
        <a:spcAft>
          <a:spcPct val="0"/>
        </a:spcAft>
        <a:buClr>
          <a:srgbClr val="000000"/>
        </a:buClr>
        <a:buSzPct val="100000"/>
        <a:buFont typeface="Times New Roman" pitchFamily="18" charset="0"/>
        <a:defRPr sz="4400">
          <a:solidFill>
            <a:srgbClr val="000000"/>
          </a:solidFill>
          <a:latin typeface="Times New Roman" pitchFamily="18" charset="0"/>
          <a:cs typeface="Lucida Sans Unicode" pitchFamily="34" charset="0"/>
        </a:defRPr>
      </a:lvl8pPr>
      <a:lvl9pPr marL="1828800" algn="ctr" defTabSz="457200" rtl="0" fontAlgn="base">
        <a:lnSpc>
          <a:spcPct val="90000"/>
        </a:lnSpc>
        <a:spcBef>
          <a:spcPct val="0"/>
        </a:spcBef>
        <a:spcAft>
          <a:spcPct val="0"/>
        </a:spcAft>
        <a:buClr>
          <a:srgbClr val="000000"/>
        </a:buClr>
        <a:buSzPct val="100000"/>
        <a:buFont typeface="Times New Roman" pitchFamily="18" charset="0"/>
        <a:defRPr sz="4400">
          <a:solidFill>
            <a:srgbClr val="000000"/>
          </a:solidFill>
          <a:latin typeface="Times New Roman" pitchFamily="18" charset="0"/>
          <a:cs typeface="Lucida Sans Unicode" pitchFamily="34" charset="0"/>
        </a:defRPr>
      </a:lvl9pPr>
    </p:titleStyle>
    <p:bodyStyle>
      <a:lvl1pPr marL="339725" indent="-339725" algn="l" defTabSz="457200" rtl="0" eaLnBrk="0" fontAlgn="base" hangingPunct="0">
        <a:lnSpc>
          <a:spcPct val="90000"/>
        </a:lnSpc>
        <a:spcBef>
          <a:spcPts val="800"/>
        </a:spcBef>
        <a:spcAft>
          <a:spcPct val="0"/>
        </a:spcAft>
        <a:buClr>
          <a:srgbClr val="000000"/>
        </a:buClr>
        <a:buSzPct val="100000"/>
        <a:buFont typeface="Times New Roman" pitchFamily="18" charset="0"/>
        <a:buChar char="•"/>
        <a:defRPr sz="3200">
          <a:solidFill>
            <a:srgbClr val="000000"/>
          </a:solidFill>
          <a:latin typeface="+mn-lt"/>
          <a:ea typeface="Lucida Sans Unicode" panose="020B0602030504020204" pitchFamily="34" charset="0"/>
          <a:cs typeface="+mn-cs"/>
        </a:defRPr>
      </a:lvl1pPr>
      <a:lvl2pPr marL="739775" indent="-282575" algn="l" defTabSz="457200" rtl="0" eaLnBrk="0" fontAlgn="base" hangingPunct="0">
        <a:lnSpc>
          <a:spcPct val="90000"/>
        </a:lnSpc>
        <a:spcBef>
          <a:spcPts val="700"/>
        </a:spcBef>
        <a:spcAft>
          <a:spcPct val="0"/>
        </a:spcAft>
        <a:buClr>
          <a:srgbClr val="000000"/>
        </a:buClr>
        <a:buSzPct val="100000"/>
        <a:buFont typeface="Times New Roman" pitchFamily="18" charset="0"/>
        <a:buChar char="–"/>
        <a:defRPr sz="2800">
          <a:solidFill>
            <a:srgbClr val="000000"/>
          </a:solidFill>
          <a:latin typeface="+mn-lt"/>
          <a:ea typeface="Lucida Sans Unicode" panose="020B0602030504020204" pitchFamily="34" charset="0"/>
          <a:cs typeface="+mn-cs"/>
        </a:defRPr>
      </a:lvl2pPr>
      <a:lvl3pPr marL="1143000" indent="-228600" algn="l" defTabSz="457200" rtl="0" eaLnBrk="0" fontAlgn="base" hangingPunct="0">
        <a:lnSpc>
          <a:spcPct val="90000"/>
        </a:lnSpc>
        <a:spcBef>
          <a:spcPts val="600"/>
        </a:spcBef>
        <a:spcAft>
          <a:spcPct val="0"/>
        </a:spcAft>
        <a:buClr>
          <a:srgbClr val="000000"/>
        </a:buClr>
        <a:buSzPct val="100000"/>
        <a:buFont typeface="Times New Roman" pitchFamily="18" charset="0"/>
        <a:buChar char="•"/>
        <a:defRPr sz="2400">
          <a:solidFill>
            <a:srgbClr val="000000"/>
          </a:solidFill>
          <a:latin typeface="+mn-lt"/>
          <a:ea typeface="Lucida Sans Unicode" panose="020B0602030504020204" pitchFamily="34" charset="0"/>
          <a:cs typeface="+mn-cs"/>
        </a:defRPr>
      </a:lvl3pPr>
      <a:lvl4pPr marL="1600200" indent="-228600" algn="l" defTabSz="457200" rtl="0" eaLnBrk="0" fontAlgn="base" hangingPunct="0">
        <a:lnSpc>
          <a:spcPct val="90000"/>
        </a:lnSpc>
        <a:spcBef>
          <a:spcPts val="500"/>
        </a:spcBef>
        <a:spcAft>
          <a:spcPct val="0"/>
        </a:spcAft>
        <a:buClr>
          <a:srgbClr val="000000"/>
        </a:buClr>
        <a:buSzPct val="100000"/>
        <a:buFont typeface="Times New Roman" pitchFamily="18" charset="0"/>
        <a:buChar char="–"/>
        <a:defRPr sz="2000">
          <a:solidFill>
            <a:srgbClr val="000000"/>
          </a:solidFill>
          <a:latin typeface="+mn-lt"/>
          <a:ea typeface="Lucida Sans Unicode" panose="020B0602030504020204" pitchFamily="34" charset="0"/>
          <a:cs typeface="+mn-cs"/>
        </a:defRPr>
      </a:lvl4pPr>
      <a:lvl5pPr marL="2057400" indent="-228600" algn="l" defTabSz="457200" rtl="0" eaLnBrk="0" fontAlgn="base" hangingPunct="0">
        <a:lnSpc>
          <a:spcPct val="90000"/>
        </a:lnSpc>
        <a:spcBef>
          <a:spcPts val="500"/>
        </a:spcBef>
        <a:spcAft>
          <a:spcPct val="0"/>
        </a:spcAft>
        <a:buClr>
          <a:srgbClr val="000000"/>
        </a:buClr>
        <a:buSzPct val="100000"/>
        <a:buFont typeface="Times New Roman" pitchFamily="18" charset="0"/>
        <a:buChar char="»"/>
        <a:defRPr sz="2000">
          <a:solidFill>
            <a:srgbClr val="000000"/>
          </a:solidFill>
          <a:latin typeface="+mn-lt"/>
          <a:ea typeface="Lucida Sans Unicode" panose="020B0602030504020204" pitchFamily="34" charset="0"/>
          <a:cs typeface="+mn-cs"/>
        </a:defRPr>
      </a:lvl5pPr>
      <a:lvl6pPr marL="2514600" indent="-228600" algn="l" defTabSz="457200" rtl="0" fontAlgn="base">
        <a:lnSpc>
          <a:spcPct val="90000"/>
        </a:lnSpc>
        <a:spcBef>
          <a:spcPts val="500"/>
        </a:spcBef>
        <a:spcAft>
          <a:spcPct val="0"/>
        </a:spcAft>
        <a:buClr>
          <a:srgbClr val="000000"/>
        </a:buClr>
        <a:buSzPct val="100000"/>
        <a:buFont typeface="Times New Roman" pitchFamily="18" charset="0"/>
        <a:buChar char="»"/>
        <a:defRPr sz="2000">
          <a:solidFill>
            <a:srgbClr val="000000"/>
          </a:solidFill>
          <a:latin typeface="+mn-lt"/>
          <a:cs typeface="+mn-cs"/>
        </a:defRPr>
      </a:lvl6pPr>
      <a:lvl7pPr marL="2971800" indent="-228600" algn="l" defTabSz="457200" rtl="0" fontAlgn="base">
        <a:lnSpc>
          <a:spcPct val="90000"/>
        </a:lnSpc>
        <a:spcBef>
          <a:spcPts val="500"/>
        </a:spcBef>
        <a:spcAft>
          <a:spcPct val="0"/>
        </a:spcAft>
        <a:buClr>
          <a:srgbClr val="000000"/>
        </a:buClr>
        <a:buSzPct val="100000"/>
        <a:buFont typeface="Times New Roman" pitchFamily="18" charset="0"/>
        <a:buChar char="»"/>
        <a:defRPr sz="2000">
          <a:solidFill>
            <a:srgbClr val="000000"/>
          </a:solidFill>
          <a:latin typeface="+mn-lt"/>
          <a:cs typeface="+mn-cs"/>
        </a:defRPr>
      </a:lvl7pPr>
      <a:lvl8pPr marL="3429000" indent="-228600" algn="l" defTabSz="457200" rtl="0" fontAlgn="base">
        <a:lnSpc>
          <a:spcPct val="90000"/>
        </a:lnSpc>
        <a:spcBef>
          <a:spcPts val="500"/>
        </a:spcBef>
        <a:spcAft>
          <a:spcPct val="0"/>
        </a:spcAft>
        <a:buClr>
          <a:srgbClr val="000000"/>
        </a:buClr>
        <a:buSzPct val="100000"/>
        <a:buFont typeface="Times New Roman" pitchFamily="18" charset="0"/>
        <a:buChar char="»"/>
        <a:defRPr sz="2000">
          <a:solidFill>
            <a:srgbClr val="000000"/>
          </a:solidFill>
          <a:latin typeface="+mn-lt"/>
          <a:cs typeface="+mn-cs"/>
        </a:defRPr>
      </a:lvl8pPr>
      <a:lvl9pPr marL="3886200" indent="-228600" algn="l" defTabSz="457200" rtl="0" fontAlgn="base">
        <a:lnSpc>
          <a:spcPct val="90000"/>
        </a:lnSpc>
        <a:spcBef>
          <a:spcPts val="500"/>
        </a:spcBef>
        <a:spcAft>
          <a:spcPct val="0"/>
        </a:spcAft>
        <a:buClr>
          <a:srgbClr val="000000"/>
        </a:buClr>
        <a:buSzPct val="100000"/>
        <a:buFont typeface="Times New Roman" pitchFamily="18" charset="0"/>
        <a:buChar char="»"/>
        <a:defRPr sz="2000">
          <a:solidFill>
            <a:srgbClr val="000000"/>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26" name="Rectangle 1"/>
          <p:cNvSpPr>
            <a:spLocks noGrp="1" noChangeArrowheads="1"/>
          </p:cNvSpPr>
          <p:nvPr>
            <p:ph type="title"/>
          </p:nvPr>
        </p:nvSpPr>
        <p:spPr bwMode="auto">
          <a:xfrm>
            <a:off x="685800" y="609600"/>
            <a:ext cx="7769225" cy="1139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0000" tIns="46800" rIns="90000" bIns="46800" numCol="1" anchor="ctr" anchorCtr="0" compatLnSpc="1">
            <a:prstTxWarp prst="textNoShape">
              <a:avLst/>
            </a:prstTxWarp>
          </a:bodyPr>
          <a:lstStyle/>
          <a:p>
            <a:pPr lvl="0"/>
            <a:r>
              <a:rPr lang="en-GB" altLang="en-US" smtClean="0"/>
              <a:t>Click to edit the title text format</a:t>
            </a:r>
          </a:p>
        </p:txBody>
      </p:sp>
      <p:sp>
        <p:nvSpPr>
          <p:cNvPr id="1027" name="Rectangle 2"/>
          <p:cNvSpPr>
            <a:spLocks noGrp="1" noChangeArrowheads="1"/>
          </p:cNvSpPr>
          <p:nvPr>
            <p:ph type="body" idx="1"/>
          </p:nvPr>
        </p:nvSpPr>
        <p:spPr bwMode="auto">
          <a:xfrm>
            <a:off x="685800" y="1981200"/>
            <a:ext cx="7769225" cy="411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0000" tIns="46800" rIns="90000" bIns="46800" numCol="1" anchor="t" anchorCtr="0" compatLnSpc="1">
            <a:prstTxWarp prst="textNoShape">
              <a:avLst/>
            </a:prstTxWarp>
          </a:bodyPr>
          <a:lstStyle/>
          <a:p>
            <a:pPr lvl="0"/>
            <a:r>
              <a:rPr lang="en-GB" altLang="en-US" smtClean="0"/>
              <a:t>Click to edit the outline text format</a:t>
            </a:r>
          </a:p>
          <a:p>
            <a:pPr lvl="1"/>
            <a:r>
              <a:rPr lang="en-GB" altLang="en-US" smtClean="0"/>
              <a:t>Second Outline Level</a:t>
            </a:r>
          </a:p>
          <a:p>
            <a:pPr lvl="2"/>
            <a:r>
              <a:rPr lang="en-GB" altLang="en-US" smtClean="0"/>
              <a:t>Third Outline Level</a:t>
            </a:r>
          </a:p>
          <a:p>
            <a:pPr lvl="3"/>
            <a:r>
              <a:rPr lang="en-GB" altLang="en-US" smtClean="0"/>
              <a:t>Fourth Outline Level</a:t>
            </a:r>
          </a:p>
          <a:p>
            <a:pPr lvl="4"/>
            <a:r>
              <a:rPr lang="en-GB" altLang="en-US" smtClean="0"/>
              <a:t>Fifth Outline Level</a:t>
            </a:r>
          </a:p>
          <a:p>
            <a:pPr lvl="4"/>
            <a:r>
              <a:rPr lang="en-GB" altLang="en-US" smtClean="0"/>
              <a:t>Sixth Outline Level</a:t>
            </a:r>
          </a:p>
          <a:p>
            <a:pPr lvl="4"/>
            <a:r>
              <a:rPr lang="en-GB" altLang="en-US" smtClean="0"/>
              <a:t>Seventh Outline Level</a:t>
            </a:r>
          </a:p>
          <a:p>
            <a:pPr lvl="4"/>
            <a:r>
              <a:rPr lang="en-GB" altLang="en-US" smtClean="0"/>
              <a:t>Eighth Outline Level</a:t>
            </a:r>
          </a:p>
          <a:p>
            <a:pPr lvl="4"/>
            <a:r>
              <a:rPr lang="en-GB" altLang="en-US" smtClean="0"/>
              <a:t>Ninth Outline Level</a:t>
            </a:r>
          </a:p>
        </p:txBody>
      </p:sp>
      <p:sp>
        <p:nvSpPr>
          <p:cNvPr id="2" name="Rectangle 3"/>
          <p:cNvSpPr>
            <a:spLocks noGrp="1" noChangeArrowheads="1"/>
          </p:cNvSpPr>
          <p:nvPr>
            <p:ph type="dt"/>
          </p:nvPr>
        </p:nvSpPr>
        <p:spPr bwMode="auto">
          <a:xfrm>
            <a:off x="685800" y="6248400"/>
            <a:ext cx="1901825" cy="454025"/>
          </a:xfrm>
          <a:prstGeom prst="rect">
            <a:avLst/>
          </a:prstGeom>
          <a:noFill/>
          <a:ln w="9525">
            <a:noFill/>
            <a:round/>
            <a:headEnd/>
            <a:tailEnd/>
          </a:ln>
          <a:effectLst/>
        </p:spPr>
        <p:txBody>
          <a:bodyPr vert="horz" wrap="square" lIns="90000" tIns="46800" rIns="90000" bIns="46800" numCol="1" anchor="t" anchorCtr="0" compatLnSpc="1">
            <a:prstTxWarp prst="textNoShape">
              <a:avLst/>
            </a:prstTxWarp>
          </a:bodyPr>
          <a:lstStyle>
            <a:lvl1pPr eaLnBrk="1" hangingPunct="1">
              <a:lnSpc>
                <a:spcPct val="100000"/>
              </a:lnSpc>
              <a:buClr>
                <a:srgbClr val="000000"/>
              </a:buClr>
              <a:buSzPct val="100000"/>
              <a:buFont typeface="Times New Roman" panose="02020603050405020304" pitchFamily="18"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000000"/>
                </a:solidFill>
                <a:ea typeface="+mn-ea"/>
              </a:defRPr>
            </a:lvl1pPr>
          </a:lstStyle>
          <a:p>
            <a:pPr defTabSz="457200" fontAlgn="base">
              <a:spcBef>
                <a:spcPct val="0"/>
              </a:spcBef>
              <a:spcAft>
                <a:spcPct val="0"/>
              </a:spcAft>
              <a:defRPr/>
            </a:pPr>
            <a:endParaRPr lang="en-GB"/>
          </a:p>
        </p:txBody>
      </p:sp>
      <p:sp>
        <p:nvSpPr>
          <p:cNvPr id="1028" name="Rectangle 4"/>
          <p:cNvSpPr>
            <a:spLocks noGrp="1" noChangeArrowheads="1"/>
          </p:cNvSpPr>
          <p:nvPr>
            <p:ph type="ftr"/>
          </p:nvPr>
        </p:nvSpPr>
        <p:spPr bwMode="auto">
          <a:xfrm>
            <a:off x="3124200" y="6248400"/>
            <a:ext cx="2892425" cy="454025"/>
          </a:xfrm>
          <a:prstGeom prst="rect">
            <a:avLst/>
          </a:prstGeom>
          <a:noFill/>
          <a:ln w="9525">
            <a:noFill/>
            <a:round/>
            <a:headEnd/>
            <a:tailEnd/>
          </a:ln>
          <a:effectLst/>
        </p:spPr>
        <p:txBody>
          <a:bodyPr vert="horz" wrap="square" lIns="90000" tIns="46800" rIns="90000" bIns="46800" numCol="1" anchor="t" anchorCtr="0" compatLnSpc="1">
            <a:prstTxWarp prst="textNoShape">
              <a:avLst/>
            </a:prstTxWarp>
          </a:bodyPr>
          <a:lstStyle>
            <a:lvl1pPr algn="ctr" eaLnBrk="1" hangingPunct="1">
              <a:lnSpc>
                <a:spcPct val="100000"/>
              </a:lnSpc>
              <a:buClr>
                <a:srgbClr val="000000"/>
              </a:buClr>
              <a:buSzPct val="100000"/>
              <a:buFont typeface="Times New Roman" panose="02020603050405020304" pitchFamily="18"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000000"/>
                </a:solidFill>
                <a:ea typeface="+mn-ea"/>
              </a:defRPr>
            </a:lvl1pPr>
          </a:lstStyle>
          <a:p>
            <a:pPr defTabSz="457200" fontAlgn="base">
              <a:spcBef>
                <a:spcPct val="0"/>
              </a:spcBef>
              <a:spcAft>
                <a:spcPct val="0"/>
              </a:spcAft>
              <a:defRPr/>
            </a:pPr>
            <a:endParaRPr lang="en-GB"/>
          </a:p>
        </p:txBody>
      </p:sp>
      <p:sp>
        <p:nvSpPr>
          <p:cNvPr id="1029" name="Rectangle 5"/>
          <p:cNvSpPr>
            <a:spLocks noGrp="1" noChangeArrowheads="1"/>
          </p:cNvSpPr>
          <p:nvPr>
            <p:ph type="sldNum"/>
          </p:nvPr>
        </p:nvSpPr>
        <p:spPr bwMode="auto">
          <a:xfrm>
            <a:off x="6553200" y="6248400"/>
            <a:ext cx="1901825" cy="454025"/>
          </a:xfrm>
          <a:prstGeom prst="rect">
            <a:avLst/>
          </a:prstGeom>
          <a:noFill/>
          <a:ln w="9525">
            <a:noFill/>
            <a:round/>
            <a:headEnd/>
            <a:tailEnd/>
          </a:ln>
          <a:effectLst/>
        </p:spPr>
        <p:txBody>
          <a:bodyPr vert="horz" wrap="square" lIns="90000" tIns="46800" rIns="90000" bIns="46800" numCol="1" anchor="t" anchorCtr="0" compatLnSpc="1">
            <a:prstTxWarp prst="textNoShape">
              <a:avLst/>
            </a:prstTxWarp>
          </a:bodyPr>
          <a:lstStyle>
            <a:lvl1pPr algn="r" eaLnBrk="1" hangingPunct="1">
              <a:lnSpc>
                <a:spcPct val="100000"/>
              </a:lnSpc>
              <a:buClr>
                <a:srgbClr val="000000"/>
              </a:buClr>
              <a:buSzPct val="100000"/>
              <a:buFont typeface="Times New Roman" panose="02020603050405020304" pitchFamily="18" charset="0"/>
              <a:buNone/>
              <a:defRPr sz="1400" smtClean="0">
                <a:solidFill>
                  <a:srgbClr val="000000"/>
                </a:solidFill>
              </a:defRPr>
            </a:lvl1pPr>
          </a:lstStyle>
          <a:p>
            <a:pPr defTabSz="457200" fontAlgn="base">
              <a:spcBef>
                <a:spcPct val="0"/>
              </a:spcBef>
              <a:spcAft>
                <a:spcPct val="0"/>
              </a:spcAft>
              <a:defRPr/>
            </a:pPr>
            <a:fld id="{0B56FF8C-9B95-4F0B-9075-454AB142A735}" type="slidenum">
              <a:rPr lang="en-GB" altLang="en-US"/>
              <a:pPr defTabSz="457200" fontAlgn="base">
                <a:spcBef>
                  <a:spcPct val="0"/>
                </a:spcBef>
                <a:spcAft>
                  <a:spcPct val="0"/>
                </a:spcAft>
                <a:defRPr/>
              </a:pPr>
              <a:t>‹#›</a:t>
            </a:fld>
            <a:endParaRPr lang="en-GB" altLang="en-US"/>
          </a:p>
        </p:txBody>
      </p:sp>
    </p:spTree>
    <p:extLst>
      <p:ext uri="{BB962C8B-B14F-4D97-AF65-F5344CB8AC3E}">
        <p14:creationId xmlns:p14="http://schemas.microsoft.com/office/powerpoint/2010/main" val="1328396928"/>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ctr" defTabSz="457200" rtl="0" eaLnBrk="0" fontAlgn="base" hangingPunct="0">
        <a:lnSpc>
          <a:spcPct val="90000"/>
        </a:lnSpc>
        <a:spcBef>
          <a:spcPct val="0"/>
        </a:spcBef>
        <a:spcAft>
          <a:spcPct val="0"/>
        </a:spcAft>
        <a:buClr>
          <a:srgbClr val="000000"/>
        </a:buClr>
        <a:buSzPct val="100000"/>
        <a:buFont typeface="Times New Roman" pitchFamily="18" charset="0"/>
        <a:defRPr sz="4400">
          <a:solidFill>
            <a:srgbClr val="000000"/>
          </a:solidFill>
          <a:latin typeface="+mj-lt"/>
          <a:ea typeface="Lucida Sans Unicode" panose="020B0602030504020204" pitchFamily="34" charset="0"/>
          <a:cs typeface="+mj-cs"/>
        </a:defRPr>
      </a:lvl1pPr>
      <a:lvl2pPr algn="ctr" defTabSz="457200" rtl="0" eaLnBrk="0" fontAlgn="base" hangingPunct="0">
        <a:lnSpc>
          <a:spcPct val="90000"/>
        </a:lnSpc>
        <a:spcBef>
          <a:spcPct val="0"/>
        </a:spcBef>
        <a:spcAft>
          <a:spcPct val="0"/>
        </a:spcAft>
        <a:buClr>
          <a:srgbClr val="000000"/>
        </a:buClr>
        <a:buSzPct val="100000"/>
        <a:buFont typeface="Times New Roman" pitchFamily="18" charset="0"/>
        <a:defRPr sz="4400">
          <a:solidFill>
            <a:srgbClr val="000000"/>
          </a:solidFill>
          <a:latin typeface="Times New Roman" pitchFamily="18" charset="0"/>
          <a:ea typeface="Lucida Sans Unicode" panose="020B0602030504020204" pitchFamily="34" charset="0"/>
          <a:cs typeface="Lucida Sans Unicode" pitchFamily="34" charset="0"/>
        </a:defRPr>
      </a:lvl2pPr>
      <a:lvl3pPr algn="ctr" defTabSz="457200" rtl="0" eaLnBrk="0" fontAlgn="base" hangingPunct="0">
        <a:lnSpc>
          <a:spcPct val="90000"/>
        </a:lnSpc>
        <a:spcBef>
          <a:spcPct val="0"/>
        </a:spcBef>
        <a:spcAft>
          <a:spcPct val="0"/>
        </a:spcAft>
        <a:buClr>
          <a:srgbClr val="000000"/>
        </a:buClr>
        <a:buSzPct val="100000"/>
        <a:buFont typeface="Times New Roman" pitchFamily="18" charset="0"/>
        <a:defRPr sz="4400">
          <a:solidFill>
            <a:srgbClr val="000000"/>
          </a:solidFill>
          <a:latin typeface="Times New Roman" pitchFamily="18" charset="0"/>
          <a:ea typeface="Lucida Sans Unicode" panose="020B0602030504020204" pitchFamily="34" charset="0"/>
          <a:cs typeface="Lucida Sans Unicode" pitchFamily="34" charset="0"/>
        </a:defRPr>
      </a:lvl3pPr>
      <a:lvl4pPr algn="ctr" defTabSz="457200" rtl="0" eaLnBrk="0" fontAlgn="base" hangingPunct="0">
        <a:lnSpc>
          <a:spcPct val="90000"/>
        </a:lnSpc>
        <a:spcBef>
          <a:spcPct val="0"/>
        </a:spcBef>
        <a:spcAft>
          <a:spcPct val="0"/>
        </a:spcAft>
        <a:buClr>
          <a:srgbClr val="000000"/>
        </a:buClr>
        <a:buSzPct val="100000"/>
        <a:buFont typeface="Times New Roman" pitchFamily="18" charset="0"/>
        <a:defRPr sz="4400">
          <a:solidFill>
            <a:srgbClr val="000000"/>
          </a:solidFill>
          <a:latin typeface="Times New Roman" pitchFamily="18" charset="0"/>
          <a:ea typeface="Lucida Sans Unicode" panose="020B0602030504020204" pitchFamily="34" charset="0"/>
          <a:cs typeface="Lucida Sans Unicode" pitchFamily="34" charset="0"/>
        </a:defRPr>
      </a:lvl4pPr>
      <a:lvl5pPr algn="ctr" defTabSz="457200" rtl="0" eaLnBrk="0" fontAlgn="base" hangingPunct="0">
        <a:lnSpc>
          <a:spcPct val="90000"/>
        </a:lnSpc>
        <a:spcBef>
          <a:spcPct val="0"/>
        </a:spcBef>
        <a:spcAft>
          <a:spcPct val="0"/>
        </a:spcAft>
        <a:buClr>
          <a:srgbClr val="000000"/>
        </a:buClr>
        <a:buSzPct val="100000"/>
        <a:buFont typeface="Times New Roman" pitchFamily="18" charset="0"/>
        <a:defRPr sz="4400">
          <a:solidFill>
            <a:srgbClr val="000000"/>
          </a:solidFill>
          <a:latin typeface="Times New Roman" pitchFamily="18" charset="0"/>
          <a:ea typeface="Lucida Sans Unicode" panose="020B0602030504020204" pitchFamily="34" charset="0"/>
          <a:cs typeface="Lucida Sans Unicode" pitchFamily="34" charset="0"/>
        </a:defRPr>
      </a:lvl5pPr>
      <a:lvl6pPr marL="457200" algn="ctr" defTabSz="457200" rtl="0" fontAlgn="base">
        <a:lnSpc>
          <a:spcPct val="90000"/>
        </a:lnSpc>
        <a:spcBef>
          <a:spcPct val="0"/>
        </a:spcBef>
        <a:spcAft>
          <a:spcPct val="0"/>
        </a:spcAft>
        <a:buClr>
          <a:srgbClr val="000000"/>
        </a:buClr>
        <a:buSzPct val="100000"/>
        <a:buFont typeface="Times New Roman" pitchFamily="18" charset="0"/>
        <a:defRPr sz="4400">
          <a:solidFill>
            <a:srgbClr val="000000"/>
          </a:solidFill>
          <a:latin typeface="Times New Roman" pitchFamily="18" charset="0"/>
          <a:cs typeface="Lucida Sans Unicode" pitchFamily="34" charset="0"/>
        </a:defRPr>
      </a:lvl6pPr>
      <a:lvl7pPr marL="914400" algn="ctr" defTabSz="457200" rtl="0" fontAlgn="base">
        <a:lnSpc>
          <a:spcPct val="90000"/>
        </a:lnSpc>
        <a:spcBef>
          <a:spcPct val="0"/>
        </a:spcBef>
        <a:spcAft>
          <a:spcPct val="0"/>
        </a:spcAft>
        <a:buClr>
          <a:srgbClr val="000000"/>
        </a:buClr>
        <a:buSzPct val="100000"/>
        <a:buFont typeface="Times New Roman" pitchFamily="18" charset="0"/>
        <a:defRPr sz="4400">
          <a:solidFill>
            <a:srgbClr val="000000"/>
          </a:solidFill>
          <a:latin typeface="Times New Roman" pitchFamily="18" charset="0"/>
          <a:cs typeface="Lucida Sans Unicode" pitchFamily="34" charset="0"/>
        </a:defRPr>
      </a:lvl7pPr>
      <a:lvl8pPr marL="1371600" algn="ctr" defTabSz="457200" rtl="0" fontAlgn="base">
        <a:lnSpc>
          <a:spcPct val="90000"/>
        </a:lnSpc>
        <a:spcBef>
          <a:spcPct val="0"/>
        </a:spcBef>
        <a:spcAft>
          <a:spcPct val="0"/>
        </a:spcAft>
        <a:buClr>
          <a:srgbClr val="000000"/>
        </a:buClr>
        <a:buSzPct val="100000"/>
        <a:buFont typeface="Times New Roman" pitchFamily="18" charset="0"/>
        <a:defRPr sz="4400">
          <a:solidFill>
            <a:srgbClr val="000000"/>
          </a:solidFill>
          <a:latin typeface="Times New Roman" pitchFamily="18" charset="0"/>
          <a:cs typeface="Lucida Sans Unicode" pitchFamily="34" charset="0"/>
        </a:defRPr>
      </a:lvl8pPr>
      <a:lvl9pPr marL="1828800" algn="ctr" defTabSz="457200" rtl="0" fontAlgn="base">
        <a:lnSpc>
          <a:spcPct val="90000"/>
        </a:lnSpc>
        <a:spcBef>
          <a:spcPct val="0"/>
        </a:spcBef>
        <a:spcAft>
          <a:spcPct val="0"/>
        </a:spcAft>
        <a:buClr>
          <a:srgbClr val="000000"/>
        </a:buClr>
        <a:buSzPct val="100000"/>
        <a:buFont typeface="Times New Roman" pitchFamily="18" charset="0"/>
        <a:defRPr sz="4400">
          <a:solidFill>
            <a:srgbClr val="000000"/>
          </a:solidFill>
          <a:latin typeface="Times New Roman" pitchFamily="18" charset="0"/>
          <a:cs typeface="Lucida Sans Unicode" pitchFamily="34" charset="0"/>
        </a:defRPr>
      </a:lvl9pPr>
    </p:titleStyle>
    <p:bodyStyle>
      <a:lvl1pPr marL="339725" indent="-339725" algn="l" defTabSz="457200" rtl="0" eaLnBrk="0" fontAlgn="base" hangingPunct="0">
        <a:lnSpc>
          <a:spcPct val="90000"/>
        </a:lnSpc>
        <a:spcBef>
          <a:spcPts val="800"/>
        </a:spcBef>
        <a:spcAft>
          <a:spcPct val="0"/>
        </a:spcAft>
        <a:buClr>
          <a:srgbClr val="000000"/>
        </a:buClr>
        <a:buSzPct val="100000"/>
        <a:buFont typeface="Times New Roman" pitchFamily="18" charset="0"/>
        <a:buChar char="•"/>
        <a:defRPr sz="3200">
          <a:solidFill>
            <a:srgbClr val="000000"/>
          </a:solidFill>
          <a:latin typeface="+mn-lt"/>
          <a:ea typeface="Lucida Sans Unicode" panose="020B0602030504020204" pitchFamily="34" charset="0"/>
          <a:cs typeface="+mn-cs"/>
        </a:defRPr>
      </a:lvl1pPr>
      <a:lvl2pPr marL="739775" indent="-282575" algn="l" defTabSz="457200" rtl="0" eaLnBrk="0" fontAlgn="base" hangingPunct="0">
        <a:lnSpc>
          <a:spcPct val="90000"/>
        </a:lnSpc>
        <a:spcBef>
          <a:spcPts val="700"/>
        </a:spcBef>
        <a:spcAft>
          <a:spcPct val="0"/>
        </a:spcAft>
        <a:buClr>
          <a:srgbClr val="000000"/>
        </a:buClr>
        <a:buSzPct val="100000"/>
        <a:buFont typeface="Times New Roman" pitchFamily="18" charset="0"/>
        <a:buChar char="–"/>
        <a:defRPr sz="2800">
          <a:solidFill>
            <a:srgbClr val="000000"/>
          </a:solidFill>
          <a:latin typeface="+mn-lt"/>
          <a:ea typeface="Lucida Sans Unicode" panose="020B0602030504020204" pitchFamily="34" charset="0"/>
          <a:cs typeface="+mn-cs"/>
        </a:defRPr>
      </a:lvl2pPr>
      <a:lvl3pPr marL="1143000" indent="-228600" algn="l" defTabSz="457200" rtl="0" eaLnBrk="0" fontAlgn="base" hangingPunct="0">
        <a:lnSpc>
          <a:spcPct val="90000"/>
        </a:lnSpc>
        <a:spcBef>
          <a:spcPts val="600"/>
        </a:spcBef>
        <a:spcAft>
          <a:spcPct val="0"/>
        </a:spcAft>
        <a:buClr>
          <a:srgbClr val="000000"/>
        </a:buClr>
        <a:buSzPct val="100000"/>
        <a:buFont typeface="Times New Roman" pitchFamily="18" charset="0"/>
        <a:buChar char="•"/>
        <a:defRPr sz="2400">
          <a:solidFill>
            <a:srgbClr val="000000"/>
          </a:solidFill>
          <a:latin typeface="+mn-lt"/>
          <a:ea typeface="Lucida Sans Unicode" panose="020B0602030504020204" pitchFamily="34" charset="0"/>
          <a:cs typeface="+mn-cs"/>
        </a:defRPr>
      </a:lvl3pPr>
      <a:lvl4pPr marL="1600200" indent="-228600" algn="l" defTabSz="457200" rtl="0" eaLnBrk="0" fontAlgn="base" hangingPunct="0">
        <a:lnSpc>
          <a:spcPct val="90000"/>
        </a:lnSpc>
        <a:spcBef>
          <a:spcPts val="500"/>
        </a:spcBef>
        <a:spcAft>
          <a:spcPct val="0"/>
        </a:spcAft>
        <a:buClr>
          <a:srgbClr val="000000"/>
        </a:buClr>
        <a:buSzPct val="100000"/>
        <a:buFont typeface="Times New Roman" pitchFamily="18" charset="0"/>
        <a:buChar char="–"/>
        <a:defRPr sz="2000">
          <a:solidFill>
            <a:srgbClr val="000000"/>
          </a:solidFill>
          <a:latin typeface="+mn-lt"/>
          <a:ea typeface="Lucida Sans Unicode" panose="020B0602030504020204" pitchFamily="34" charset="0"/>
          <a:cs typeface="+mn-cs"/>
        </a:defRPr>
      </a:lvl4pPr>
      <a:lvl5pPr marL="2057400" indent="-228600" algn="l" defTabSz="457200" rtl="0" eaLnBrk="0" fontAlgn="base" hangingPunct="0">
        <a:lnSpc>
          <a:spcPct val="90000"/>
        </a:lnSpc>
        <a:spcBef>
          <a:spcPts val="500"/>
        </a:spcBef>
        <a:spcAft>
          <a:spcPct val="0"/>
        </a:spcAft>
        <a:buClr>
          <a:srgbClr val="000000"/>
        </a:buClr>
        <a:buSzPct val="100000"/>
        <a:buFont typeface="Times New Roman" pitchFamily="18" charset="0"/>
        <a:buChar char="»"/>
        <a:defRPr sz="2000">
          <a:solidFill>
            <a:srgbClr val="000000"/>
          </a:solidFill>
          <a:latin typeface="+mn-lt"/>
          <a:ea typeface="Lucida Sans Unicode" panose="020B0602030504020204" pitchFamily="34" charset="0"/>
          <a:cs typeface="+mn-cs"/>
        </a:defRPr>
      </a:lvl5pPr>
      <a:lvl6pPr marL="2514600" indent="-228600" algn="l" defTabSz="457200" rtl="0" fontAlgn="base">
        <a:lnSpc>
          <a:spcPct val="90000"/>
        </a:lnSpc>
        <a:spcBef>
          <a:spcPts val="500"/>
        </a:spcBef>
        <a:spcAft>
          <a:spcPct val="0"/>
        </a:spcAft>
        <a:buClr>
          <a:srgbClr val="000000"/>
        </a:buClr>
        <a:buSzPct val="100000"/>
        <a:buFont typeface="Times New Roman" pitchFamily="18" charset="0"/>
        <a:buChar char="»"/>
        <a:defRPr sz="2000">
          <a:solidFill>
            <a:srgbClr val="000000"/>
          </a:solidFill>
          <a:latin typeface="+mn-lt"/>
          <a:cs typeface="+mn-cs"/>
        </a:defRPr>
      </a:lvl6pPr>
      <a:lvl7pPr marL="2971800" indent="-228600" algn="l" defTabSz="457200" rtl="0" fontAlgn="base">
        <a:lnSpc>
          <a:spcPct val="90000"/>
        </a:lnSpc>
        <a:spcBef>
          <a:spcPts val="500"/>
        </a:spcBef>
        <a:spcAft>
          <a:spcPct val="0"/>
        </a:spcAft>
        <a:buClr>
          <a:srgbClr val="000000"/>
        </a:buClr>
        <a:buSzPct val="100000"/>
        <a:buFont typeface="Times New Roman" pitchFamily="18" charset="0"/>
        <a:buChar char="»"/>
        <a:defRPr sz="2000">
          <a:solidFill>
            <a:srgbClr val="000000"/>
          </a:solidFill>
          <a:latin typeface="+mn-lt"/>
          <a:cs typeface="+mn-cs"/>
        </a:defRPr>
      </a:lvl7pPr>
      <a:lvl8pPr marL="3429000" indent="-228600" algn="l" defTabSz="457200" rtl="0" fontAlgn="base">
        <a:lnSpc>
          <a:spcPct val="90000"/>
        </a:lnSpc>
        <a:spcBef>
          <a:spcPts val="500"/>
        </a:spcBef>
        <a:spcAft>
          <a:spcPct val="0"/>
        </a:spcAft>
        <a:buClr>
          <a:srgbClr val="000000"/>
        </a:buClr>
        <a:buSzPct val="100000"/>
        <a:buFont typeface="Times New Roman" pitchFamily="18" charset="0"/>
        <a:buChar char="»"/>
        <a:defRPr sz="2000">
          <a:solidFill>
            <a:srgbClr val="000000"/>
          </a:solidFill>
          <a:latin typeface="+mn-lt"/>
          <a:cs typeface="+mn-cs"/>
        </a:defRPr>
      </a:lvl8pPr>
      <a:lvl9pPr marL="3886200" indent="-228600" algn="l" defTabSz="457200" rtl="0" fontAlgn="base">
        <a:lnSpc>
          <a:spcPct val="90000"/>
        </a:lnSpc>
        <a:spcBef>
          <a:spcPts val="500"/>
        </a:spcBef>
        <a:spcAft>
          <a:spcPct val="0"/>
        </a:spcAft>
        <a:buClr>
          <a:srgbClr val="000000"/>
        </a:buClr>
        <a:buSzPct val="100000"/>
        <a:buFont typeface="Times New Roman" pitchFamily="18" charset="0"/>
        <a:buChar char="»"/>
        <a:defRPr sz="2000">
          <a:solidFill>
            <a:srgbClr val="000000"/>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26" name="Rectangle 1"/>
          <p:cNvSpPr>
            <a:spLocks noGrp="1" noChangeArrowheads="1"/>
          </p:cNvSpPr>
          <p:nvPr>
            <p:ph type="title"/>
          </p:nvPr>
        </p:nvSpPr>
        <p:spPr bwMode="auto">
          <a:xfrm>
            <a:off x="685800" y="609600"/>
            <a:ext cx="7769225" cy="1139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0000" tIns="46800" rIns="90000" bIns="46800" numCol="1" anchor="ctr" anchorCtr="0" compatLnSpc="1">
            <a:prstTxWarp prst="textNoShape">
              <a:avLst/>
            </a:prstTxWarp>
          </a:bodyPr>
          <a:lstStyle/>
          <a:p>
            <a:pPr lvl="0"/>
            <a:r>
              <a:rPr lang="en-GB" altLang="en-US" smtClean="0"/>
              <a:t>Click to edit the title text format</a:t>
            </a:r>
          </a:p>
        </p:txBody>
      </p:sp>
      <p:sp>
        <p:nvSpPr>
          <p:cNvPr id="1027" name="Rectangle 2"/>
          <p:cNvSpPr>
            <a:spLocks noGrp="1" noChangeArrowheads="1"/>
          </p:cNvSpPr>
          <p:nvPr>
            <p:ph type="body" idx="1"/>
          </p:nvPr>
        </p:nvSpPr>
        <p:spPr bwMode="auto">
          <a:xfrm>
            <a:off x="685800" y="1981200"/>
            <a:ext cx="7769225" cy="411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0000" tIns="46800" rIns="90000" bIns="46800" numCol="1" anchor="t" anchorCtr="0" compatLnSpc="1">
            <a:prstTxWarp prst="textNoShape">
              <a:avLst/>
            </a:prstTxWarp>
          </a:bodyPr>
          <a:lstStyle/>
          <a:p>
            <a:pPr lvl="0"/>
            <a:r>
              <a:rPr lang="en-GB" altLang="en-US" smtClean="0"/>
              <a:t>Click to edit the outline text format</a:t>
            </a:r>
          </a:p>
          <a:p>
            <a:pPr lvl="1"/>
            <a:r>
              <a:rPr lang="en-GB" altLang="en-US" smtClean="0"/>
              <a:t>Second Outline Level</a:t>
            </a:r>
          </a:p>
          <a:p>
            <a:pPr lvl="2"/>
            <a:r>
              <a:rPr lang="en-GB" altLang="en-US" smtClean="0"/>
              <a:t>Third Outline Level</a:t>
            </a:r>
          </a:p>
          <a:p>
            <a:pPr lvl="3"/>
            <a:r>
              <a:rPr lang="en-GB" altLang="en-US" smtClean="0"/>
              <a:t>Fourth Outline Level</a:t>
            </a:r>
          </a:p>
          <a:p>
            <a:pPr lvl="4"/>
            <a:r>
              <a:rPr lang="en-GB" altLang="en-US" smtClean="0"/>
              <a:t>Fifth Outline Level</a:t>
            </a:r>
          </a:p>
          <a:p>
            <a:pPr lvl="4"/>
            <a:r>
              <a:rPr lang="en-GB" altLang="en-US" smtClean="0"/>
              <a:t>Sixth Outline Level</a:t>
            </a:r>
          </a:p>
          <a:p>
            <a:pPr lvl="4"/>
            <a:r>
              <a:rPr lang="en-GB" altLang="en-US" smtClean="0"/>
              <a:t>Seventh Outline Level</a:t>
            </a:r>
          </a:p>
          <a:p>
            <a:pPr lvl="4"/>
            <a:r>
              <a:rPr lang="en-GB" altLang="en-US" smtClean="0"/>
              <a:t>Eighth Outline Level</a:t>
            </a:r>
          </a:p>
          <a:p>
            <a:pPr lvl="4"/>
            <a:r>
              <a:rPr lang="en-GB" altLang="en-US" smtClean="0"/>
              <a:t>Ninth Outline Level</a:t>
            </a:r>
          </a:p>
        </p:txBody>
      </p:sp>
      <p:sp>
        <p:nvSpPr>
          <p:cNvPr id="2" name="Rectangle 3"/>
          <p:cNvSpPr>
            <a:spLocks noGrp="1" noChangeArrowheads="1"/>
          </p:cNvSpPr>
          <p:nvPr>
            <p:ph type="dt"/>
          </p:nvPr>
        </p:nvSpPr>
        <p:spPr bwMode="auto">
          <a:xfrm>
            <a:off x="685800" y="6248400"/>
            <a:ext cx="1901825" cy="454025"/>
          </a:xfrm>
          <a:prstGeom prst="rect">
            <a:avLst/>
          </a:prstGeom>
          <a:noFill/>
          <a:ln w="9525">
            <a:noFill/>
            <a:round/>
            <a:headEnd/>
            <a:tailEnd/>
          </a:ln>
          <a:effectLst/>
        </p:spPr>
        <p:txBody>
          <a:bodyPr vert="horz" wrap="square" lIns="90000" tIns="46800" rIns="90000" bIns="46800" numCol="1" anchor="t" anchorCtr="0" compatLnSpc="1">
            <a:prstTxWarp prst="textNoShape">
              <a:avLst/>
            </a:prstTxWarp>
          </a:bodyPr>
          <a:lstStyle>
            <a:lvl1pPr eaLnBrk="1" hangingPunct="1">
              <a:lnSpc>
                <a:spcPct val="100000"/>
              </a:lnSpc>
              <a:buClr>
                <a:srgbClr val="000000"/>
              </a:buClr>
              <a:buSzPct val="100000"/>
              <a:buFont typeface="Times New Roman" panose="02020603050405020304" pitchFamily="18"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000000"/>
                </a:solidFill>
                <a:ea typeface="+mn-ea"/>
              </a:defRPr>
            </a:lvl1pPr>
          </a:lstStyle>
          <a:p>
            <a:pPr defTabSz="457200" fontAlgn="base">
              <a:spcBef>
                <a:spcPct val="0"/>
              </a:spcBef>
              <a:spcAft>
                <a:spcPct val="0"/>
              </a:spcAft>
              <a:defRPr/>
            </a:pPr>
            <a:endParaRPr lang="en-GB"/>
          </a:p>
        </p:txBody>
      </p:sp>
      <p:sp>
        <p:nvSpPr>
          <p:cNvPr id="1028" name="Rectangle 4"/>
          <p:cNvSpPr>
            <a:spLocks noGrp="1" noChangeArrowheads="1"/>
          </p:cNvSpPr>
          <p:nvPr>
            <p:ph type="ftr"/>
          </p:nvPr>
        </p:nvSpPr>
        <p:spPr bwMode="auto">
          <a:xfrm>
            <a:off x="3124200" y="6248400"/>
            <a:ext cx="2892425" cy="454025"/>
          </a:xfrm>
          <a:prstGeom prst="rect">
            <a:avLst/>
          </a:prstGeom>
          <a:noFill/>
          <a:ln w="9525">
            <a:noFill/>
            <a:round/>
            <a:headEnd/>
            <a:tailEnd/>
          </a:ln>
          <a:effectLst/>
        </p:spPr>
        <p:txBody>
          <a:bodyPr vert="horz" wrap="square" lIns="90000" tIns="46800" rIns="90000" bIns="46800" numCol="1" anchor="t" anchorCtr="0" compatLnSpc="1">
            <a:prstTxWarp prst="textNoShape">
              <a:avLst/>
            </a:prstTxWarp>
          </a:bodyPr>
          <a:lstStyle>
            <a:lvl1pPr algn="ctr" eaLnBrk="1" hangingPunct="1">
              <a:lnSpc>
                <a:spcPct val="100000"/>
              </a:lnSpc>
              <a:buClr>
                <a:srgbClr val="000000"/>
              </a:buClr>
              <a:buSzPct val="100000"/>
              <a:buFont typeface="Times New Roman" panose="02020603050405020304" pitchFamily="18"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000000"/>
                </a:solidFill>
                <a:ea typeface="+mn-ea"/>
              </a:defRPr>
            </a:lvl1pPr>
          </a:lstStyle>
          <a:p>
            <a:pPr defTabSz="457200" fontAlgn="base">
              <a:spcBef>
                <a:spcPct val="0"/>
              </a:spcBef>
              <a:spcAft>
                <a:spcPct val="0"/>
              </a:spcAft>
              <a:defRPr/>
            </a:pPr>
            <a:endParaRPr lang="en-GB"/>
          </a:p>
        </p:txBody>
      </p:sp>
      <p:sp>
        <p:nvSpPr>
          <p:cNvPr id="1029" name="Rectangle 5"/>
          <p:cNvSpPr>
            <a:spLocks noGrp="1" noChangeArrowheads="1"/>
          </p:cNvSpPr>
          <p:nvPr>
            <p:ph type="sldNum"/>
          </p:nvPr>
        </p:nvSpPr>
        <p:spPr bwMode="auto">
          <a:xfrm>
            <a:off x="6553200" y="6248400"/>
            <a:ext cx="1901825" cy="454025"/>
          </a:xfrm>
          <a:prstGeom prst="rect">
            <a:avLst/>
          </a:prstGeom>
          <a:noFill/>
          <a:ln w="9525">
            <a:noFill/>
            <a:round/>
            <a:headEnd/>
            <a:tailEnd/>
          </a:ln>
          <a:effectLst/>
        </p:spPr>
        <p:txBody>
          <a:bodyPr vert="horz" wrap="square" lIns="90000" tIns="46800" rIns="90000" bIns="46800" numCol="1" anchor="t" anchorCtr="0" compatLnSpc="1">
            <a:prstTxWarp prst="textNoShape">
              <a:avLst/>
            </a:prstTxWarp>
          </a:bodyPr>
          <a:lstStyle>
            <a:lvl1pPr algn="r" eaLnBrk="1" hangingPunct="1">
              <a:lnSpc>
                <a:spcPct val="100000"/>
              </a:lnSpc>
              <a:buClr>
                <a:srgbClr val="000000"/>
              </a:buClr>
              <a:buSzPct val="100000"/>
              <a:buFont typeface="Times New Roman" panose="02020603050405020304" pitchFamily="18" charset="0"/>
              <a:buNone/>
              <a:defRPr sz="1400" smtClean="0">
                <a:solidFill>
                  <a:srgbClr val="000000"/>
                </a:solidFill>
              </a:defRPr>
            </a:lvl1pPr>
          </a:lstStyle>
          <a:p>
            <a:pPr defTabSz="457200" fontAlgn="base">
              <a:spcBef>
                <a:spcPct val="0"/>
              </a:spcBef>
              <a:spcAft>
                <a:spcPct val="0"/>
              </a:spcAft>
              <a:defRPr/>
            </a:pPr>
            <a:fld id="{0B56FF8C-9B95-4F0B-9075-454AB142A735}" type="slidenum">
              <a:rPr lang="en-GB" altLang="en-US"/>
              <a:pPr defTabSz="457200" fontAlgn="base">
                <a:spcBef>
                  <a:spcPct val="0"/>
                </a:spcBef>
                <a:spcAft>
                  <a:spcPct val="0"/>
                </a:spcAft>
                <a:defRPr/>
              </a:pPr>
              <a:t>‹#›</a:t>
            </a:fld>
            <a:endParaRPr lang="en-GB" altLang="en-US"/>
          </a:p>
        </p:txBody>
      </p:sp>
    </p:spTree>
    <p:extLst>
      <p:ext uri="{BB962C8B-B14F-4D97-AF65-F5344CB8AC3E}">
        <p14:creationId xmlns:p14="http://schemas.microsoft.com/office/powerpoint/2010/main" val="2392576436"/>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ctr" defTabSz="457200" rtl="0" eaLnBrk="0" fontAlgn="base" hangingPunct="0">
        <a:lnSpc>
          <a:spcPct val="90000"/>
        </a:lnSpc>
        <a:spcBef>
          <a:spcPct val="0"/>
        </a:spcBef>
        <a:spcAft>
          <a:spcPct val="0"/>
        </a:spcAft>
        <a:buClr>
          <a:srgbClr val="000000"/>
        </a:buClr>
        <a:buSzPct val="100000"/>
        <a:buFont typeface="Times New Roman" pitchFamily="18" charset="0"/>
        <a:defRPr sz="4400">
          <a:solidFill>
            <a:srgbClr val="000000"/>
          </a:solidFill>
          <a:latin typeface="+mj-lt"/>
          <a:ea typeface="Lucida Sans Unicode" panose="020B0602030504020204" pitchFamily="34" charset="0"/>
          <a:cs typeface="+mj-cs"/>
        </a:defRPr>
      </a:lvl1pPr>
      <a:lvl2pPr algn="ctr" defTabSz="457200" rtl="0" eaLnBrk="0" fontAlgn="base" hangingPunct="0">
        <a:lnSpc>
          <a:spcPct val="90000"/>
        </a:lnSpc>
        <a:spcBef>
          <a:spcPct val="0"/>
        </a:spcBef>
        <a:spcAft>
          <a:spcPct val="0"/>
        </a:spcAft>
        <a:buClr>
          <a:srgbClr val="000000"/>
        </a:buClr>
        <a:buSzPct val="100000"/>
        <a:buFont typeface="Times New Roman" pitchFamily="18" charset="0"/>
        <a:defRPr sz="4400">
          <a:solidFill>
            <a:srgbClr val="000000"/>
          </a:solidFill>
          <a:latin typeface="Times New Roman" pitchFamily="18" charset="0"/>
          <a:ea typeface="Lucida Sans Unicode" panose="020B0602030504020204" pitchFamily="34" charset="0"/>
          <a:cs typeface="Lucida Sans Unicode" pitchFamily="34" charset="0"/>
        </a:defRPr>
      </a:lvl2pPr>
      <a:lvl3pPr algn="ctr" defTabSz="457200" rtl="0" eaLnBrk="0" fontAlgn="base" hangingPunct="0">
        <a:lnSpc>
          <a:spcPct val="90000"/>
        </a:lnSpc>
        <a:spcBef>
          <a:spcPct val="0"/>
        </a:spcBef>
        <a:spcAft>
          <a:spcPct val="0"/>
        </a:spcAft>
        <a:buClr>
          <a:srgbClr val="000000"/>
        </a:buClr>
        <a:buSzPct val="100000"/>
        <a:buFont typeface="Times New Roman" pitchFamily="18" charset="0"/>
        <a:defRPr sz="4400">
          <a:solidFill>
            <a:srgbClr val="000000"/>
          </a:solidFill>
          <a:latin typeface="Times New Roman" pitchFamily="18" charset="0"/>
          <a:ea typeface="Lucida Sans Unicode" panose="020B0602030504020204" pitchFamily="34" charset="0"/>
          <a:cs typeface="Lucida Sans Unicode" pitchFamily="34" charset="0"/>
        </a:defRPr>
      </a:lvl3pPr>
      <a:lvl4pPr algn="ctr" defTabSz="457200" rtl="0" eaLnBrk="0" fontAlgn="base" hangingPunct="0">
        <a:lnSpc>
          <a:spcPct val="90000"/>
        </a:lnSpc>
        <a:spcBef>
          <a:spcPct val="0"/>
        </a:spcBef>
        <a:spcAft>
          <a:spcPct val="0"/>
        </a:spcAft>
        <a:buClr>
          <a:srgbClr val="000000"/>
        </a:buClr>
        <a:buSzPct val="100000"/>
        <a:buFont typeface="Times New Roman" pitchFamily="18" charset="0"/>
        <a:defRPr sz="4400">
          <a:solidFill>
            <a:srgbClr val="000000"/>
          </a:solidFill>
          <a:latin typeface="Times New Roman" pitchFamily="18" charset="0"/>
          <a:ea typeface="Lucida Sans Unicode" panose="020B0602030504020204" pitchFamily="34" charset="0"/>
          <a:cs typeface="Lucida Sans Unicode" pitchFamily="34" charset="0"/>
        </a:defRPr>
      </a:lvl4pPr>
      <a:lvl5pPr algn="ctr" defTabSz="457200" rtl="0" eaLnBrk="0" fontAlgn="base" hangingPunct="0">
        <a:lnSpc>
          <a:spcPct val="90000"/>
        </a:lnSpc>
        <a:spcBef>
          <a:spcPct val="0"/>
        </a:spcBef>
        <a:spcAft>
          <a:spcPct val="0"/>
        </a:spcAft>
        <a:buClr>
          <a:srgbClr val="000000"/>
        </a:buClr>
        <a:buSzPct val="100000"/>
        <a:buFont typeface="Times New Roman" pitchFamily="18" charset="0"/>
        <a:defRPr sz="4400">
          <a:solidFill>
            <a:srgbClr val="000000"/>
          </a:solidFill>
          <a:latin typeface="Times New Roman" pitchFamily="18" charset="0"/>
          <a:ea typeface="Lucida Sans Unicode" panose="020B0602030504020204" pitchFamily="34" charset="0"/>
          <a:cs typeface="Lucida Sans Unicode" pitchFamily="34" charset="0"/>
        </a:defRPr>
      </a:lvl5pPr>
      <a:lvl6pPr marL="457200" algn="ctr" defTabSz="457200" rtl="0" fontAlgn="base">
        <a:lnSpc>
          <a:spcPct val="90000"/>
        </a:lnSpc>
        <a:spcBef>
          <a:spcPct val="0"/>
        </a:spcBef>
        <a:spcAft>
          <a:spcPct val="0"/>
        </a:spcAft>
        <a:buClr>
          <a:srgbClr val="000000"/>
        </a:buClr>
        <a:buSzPct val="100000"/>
        <a:buFont typeface="Times New Roman" pitchFamily="18" charset="0"/>
        <a:defRPr sz="4400">
          <a:solidFill>
            <a:srgbClr val="000000"/>
          </a:solidFill>
          <a:latin typeface="Times New Roman" pitchFamily="18" charset="0"/>
          <a:cs typeface="Lucida Sans Unicode" pitchFamily="34" charset="0"/>
        </a:defRPr>
      </a:lvl6pPr>
      <a:lvl7pPr marL="914400" algn="ctr" defTabSz="457200" rtl="0" fontAlgn="base">
        <a:lnSpc>
          <a:spcPct val="90000"/>
        </a:lnSpc>
        <a:spcBef>
          <a:spcPct val="0"/>
        </a:spcBef>
        <a:spcAft>
          <a:spcPct val="0"/>
        </a:spcAft>
        <a:buClr>
          <a:srgbClr val="000000"/>
        </a:buClr>
        <a:buSzPct val="100000"/>
        <a:buFont typeface="Times New Roman" pitchFamily="18" charset="0"/>
        <a:defRPr sz="4400">
          <a:solidFill>
            <a:srgbClr val="000000"/>
          </a:solidFill>
          <a:latin typeface="Times New Roman" pitchFamily="18" charset="0"/>
          <a:cs typeface="Lucida Sans Unicode" pitchFamily="34" charset="0"/>
        </a:defRPr>
      </a:lvl7pPr>
      <a:lvl8pPr marL="1371600" algn="ctr" defTabSz="457200" rtl="0" fontAlgn="base">
        <a:lnSpc>
          <a:spcPct val="90000"/>
        </a:lnSpc>
        <a:spcBef>
          <a:spcPct val="0"/>
        </a:spcBef>
        <a:spcAft>
          <a:spcPct val="0"/>
        </a:spcAft>
        <a:buClr>
          <a:srgbClr val="000000"/>
        </a:buClr>
        <a:buSzPct val="100000"/>
        <a:buFont typeface="Times New Roman" pitchFamily="18" charset="0"/>
        <a:defRPr sz="4400">
          <a:solidFill>
            <a:srgbClr val="000000"/>
          </a:solidFill>
          <a:latin typeface="Times New Roman" pitchFamily="18" charset="0"/>
          <a:cs typeface="Lucida Sans Unicode" pitchFamily="34" charset="0"/>
        </a:defRPr>
      </a:lvl8pPr>
      <a:lvl9pPr marL="1828800" algn="ctr" defTabSz="457200" rtl="0" fontAlgn="base">
        <a:lnSpc>
          <a:spcPct val="90000"/>
        </a:lnSpc>
        <a:spcBef>
          <a:spcPct val="0"/>
        </a:spcBef>
        <a:spcAft>
          <a:spcPct val="0"/>
        </a:spcAft>
        <a:buClr>
          <a:srgbClr val="000000"/>
        </a:buClr>
        <a:buSzPct val="100000"/>
        <a:buFont typeface="Times New Roman" pitchFamily="18" charset="0"/>
        <a:defRPr sz="4400">
          <a:solidFill>
            <a:srgbClr val="000000"/>
          </a:solidFill>
          <a:latin typeface="Times New Roman" pitchFamily="18" charset="0"/>
          <a:cs typeface="Lucida Sans Unicode" pitchFamily="34" charset="0"/>
        </a:defRPr>
      </a:lvl9pPr>
    </p:titleStyle>
    <p:bodyStyle>
      <a:lvl1pPr marL="339725" indent="-339725" algn="l" defTabSz="457200" rtl="0" eaLnBrk="0" fontAlgn="base" hangingPunct="0">
        <a:lnSpc>
          <a:spcPct val="90000"/>
        </a:lnSpc>
        <a:spcBef>
          <a:spcPts val="800"/>
        </a:spcBef>
        <a:spcAft>
          <a:spcPct val="0"/>
        </a:spcAft>
        <a:buClr>
          <a:srgbClr val="000000"/>
        </a:buClr>
        <a:buSzPct val="100000"/>
        <a:buFont typeface="Times New Roman" pitchFamily="18" charset="0"/>
        <a:buChar char="•"/>
        <a:defRPr sz="3200">
          <a:solidFill>
            <a:srgbClr val="000000"/>
          </a:solidFill>
          <a:latin typeface="+mn-lt"/>
          <a:ea typeface="Lucida Sans Unicode" panose="020B0602030504020204" pitchFamily="34" charset="0"/>
          <a:cs typeface="+mn-cs"/>
        </a:defRPr>
      </a:lvl1pPr>
      <a:lvl2pPr marL="739775" indent="-282575" algn="l" defTabSz="457200" rtl="0" eaLnBrk="0" fontAlgn="base" hangingPunct="0">
        <a:lnSpc>
          <a:spcPct val="90000"/>
        </a:lnSpc>
        <a:spcBef>
          <a:spcPts val="700"/>
        </a:spcBef>
        <a:spcAft>
          <a:spcPct val="0"/>
        </a:spcAft>
        <a:buClr>
          <a:srgbClr val="000000"/>
        </a:buClr>
        <a:buSzPct val="100000"/>
        <a:buFont typeface="Times New Roman" pitchFamily="18" charset="0"/>
        <a:buChar char="–"/>
        <a:defRPr sz="2800">
          <a:solidFill>
            <a:srgbClr val="000000"/>
          </a:solidFill>
          <a:latin typeface="+mn-lt"/>
          <a:ea typeface="Lucida Sans Unicode" panose="020B0602030504020204" pitchFamily="34" charset="0"/>
          <a:cs typeface="+mn-cs"/>
        </a:defRPr>
      </a:lvl2pPr>
      <a:lvl3pPr marL="1143000" indent="-228600" algn="l" defTabSz="457200" rtl="0" eaLnBrk="0" fontAlgn="base" hangingPunct="0">
        <a:lnSpc>
          <a:spcPct val="90000"/>
        </a:lnSpc>
        <a:spcBef>
          <a:spcPts val="600"/>
        </a:spcBef>
        <a:spcAft>
          <a:spcPct val="0"/>
        </a:spcAft>
        <a:buClr>
          <a:srgbClr val="000000"/>
        </a:buClr>
        <a:buSzPct val="100000"/>
        <a:buFont typeface="Times New Roman" pitchFamily="18" charset="0"/>
        <a:buChar char="•"/>
        <a:defRPr sz="2400">
          <a:solidFill>
            <a:srgbClr val="000000"/>
          </a:solidFill>
          <a:latin typeface="+mn-lt"/>
          <a:ea typeface="Lucida Sans Unicode" panose="020B0602030504020204" pitchFamily="34" charset="0"/>
          <a:cs typeface="+mn-cs"/>
        </a:defRPr>
      </a:lvl3pPr>
      <a:lvl4pPr marL="1600200" indent="-228600" algn="l" defTabSz="457200" rtl="0" eaLnBrk="0" fontAlgn="base" hangingPunct="0">
        <a:lnSpc>
          <a:spcPct val="90000"/>
        </a:lnSpc>
        <a:spcBef>
          <a:spcPts val="500"/>
        </a:spcBef>
        <a:spcAft>
          <a:spcPct val="0"/>
        </a:spcAft>
        <a:buClr>
          <a:srgbClr val="000000"/>
        </a:buClr>
        <a:buSzPct val="100000"/>
        <a:buFont typeface="Times New Roman" pitchFamily="18" charset="0"/>
        <a:buChar char="–"/>
        <a:defRPr sz="2000">
          <a:solidFill>
            <a:srgbClr val="000000"/>
          </a:solidFill>
          <a:latin typeface="+mn-lt"/>
          <a:ea typeface="Lucida Sans Unicode" panose="020B0602030504020204" pitchFamily="34" charset="0"/>
          <a:cs typeface="+mn-cs"/>
        </a:defRPr>
      </a:lvl4pPr>
      <a:lvl5pPr marL="2057400" indent="-228600" algn="l" defTabSz="457200" rtl="0" eaLnBrk="0" fontAlgn="base" hangingPunct="0">
        <a:lnSpc>
          <a:spcPct val="90000"/>
        </a:lnSpc>
        <a:spcBef>
          <a:spcPts val="500"/>
        </a:spcBef>
        <a:spcAft>
          <a:spcPct val="0"/>
        </a:spcAft>
        <a:buClr>
          <a:srgbClr val="000000"/>
        </a:buClr>
        <a:buSzPct val="100000"/>
        <a:buFont typeface="Times New Roman" pitchFamily="18" charset="0"/>
        <a:buChar char="»"/>
        <a:defRPr sz="2000">
          <a:solidFill>
            <a:srgbClr val="000000"/>
          </a:solidFill>
          <a:latin typeface="+mn-lt"/>
          <a:ea typeface="Lucida Sans Unicode" panose="020B0602030504020204" pitchFamily="34" charset="0"/>
          <a:cs typeface="+mn-cs"/>
        </a:defRPr>
      </a:lvl5pPr>
      <a:lvl6pPr marL="2514600" indent="-228600" algn="l" defTabSz="457200" rtl="0" fontAlgn="base">
        <a:lnSpc>
          <a:spcPct val="90000"/>
        </a:lnSpc>
        <a:spcBef>
          <a:spcPts val="500"/>
        </a:spcBef>
        <a:spcAft>
          <a:spcPct val="0"/>
        </a:spcAft>
        <a:buClr>
          <a:srgbClr val="000000"/>
        </a:buClr>
        <a:buSzPct val="100000"/>
        <a:buFont typeface="Times New Roman" pitchFamily="18" charset="0"/>
        <a:buChar char="»"/>
        <a:defRPr sz="2000">
          <a:solidFill>
            <a:srgbClr val="000000"/>
          </a:solidFill>
          <a:latin typeface="+mn-lt"/>
          <a:cs typeface="+mn-cs"/>
        </a:defRPr>
      </a:lvl6pPr>
      <a:lvl7pPr marL="2971800" indent="-228600" algn="l" defTabSz="457200" rtl="0" fontAlgn="base">
        <a:lnSpc>
          <a:spcPct val="90000"/>
        </a:lnSpc>
        <a:spcBef>
          <a:spcPts val="500"/>
        </a:spcBef>
        <a:spcAft>
          <a:spcPct val="0"/>
        </a:spcAft>
        <a:buClr>
          <a:srgbClr val="000000"/>
        </a:buClr>
        <a:buSzPct val="100000"/>
        <a:buFont typeface="Times New Roman" pitchFamily="18" charset="0"/>
        <a:buChar char="»"/>
        <a:defRPr sz="2000">
          <a:solidFill>
            <a:srgbClr val="000000"/>
          </a:solidFill>
          <a:latin typeface="+mn-lt"/>
          <a:cs typeface="+mn-cs"/>
        </a:defRPr>
      </a:lvl7pPr>
      <a:lvl8pPr marL="3429000" indent="-228600" algn="l" defTabSz="457200" rtl="0" fontAlgn="base">
        <a:lnSpc>
          <a:spcPct val="90000"/>
        </a:lnSpc>
        <a:spcBef>
          <a:spcPts val="500"/>
        </a:spcBef>
        <a:spcAft>
          <a:spcPct val="0"/>
        </a:spcAft>
        <a:buClr>
          <a:srgbClr val="000000"/>
        </a:buClr>
        <a:buSzPct val="100000"/>
        <a:buFont typeface="Times New Roman" pitchFamily="18" charset="0"/>
        <a:buChar char="»"/>
        <a:defRPr sz="2000">
          <a:solidFill>
            <a:srgbClr val="000000"/>
          </a:solidFill>
          <a:latin typeface="+mn-lt"/>
          <a:cs typeface="+mn-cs"/>
        </a:defRPr>
      </a:lvl8pPr>
      <a:lvl9pPr marL="3886200" indent="-228600" algn="l" defTabSz="457200" rtl="0" fontAlgn="base">
        <a:lnSpc>
          <a:spcPct val="90000"/>
        </a:lnSpc>
        <a:spcBef>
          <a:spcPts val="500"/>
        </a:spcBef>
        <a:spcAft>
          <a:spcPct val="0"/>
        </a:spcAft>
        <a:buClr>
          <a:srgbClr val="000000"/>
        </a:buClr>
        <a:buSzPct val="100000"/>
        <a:buFont typeface="Times New Roman" pitchFamily="18" charset="0"/>
        <a:buChar char="»"/>
        <a:defRPr sz="2000">
          <a:solidFill>
            <a:srgbClr val="000000"/>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90.png"/></Relationships>
</file>

<file path=ppt/slides/_rels/slide24.xml.rels><?xml version="1.0" encoding="UTF-8" standalone="yes"?>
<Relationships xmlns="http://schemas.openxmlformats.org/package/2006/relationships"><Relationship Id="rId2" Type="http://schemas.openxmlformats.org/officeDocument/2006/relationships/hyperlink" Target="https://github.com/ncss-tech/stats_for_soil_survey/blob/master/chapters/8_Tree_models/treemodels.md"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hyperlink" Target="https://github.com/ncss-tech/stats_for_soil_survey/blob/master/chapters/8_Tree_models/treemodels.md" TargetMode="Externa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29.xml"/></Relationships>
</file>

<file path=ppt/slides/_rels/slide42.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2.xml"/><Relationship Id="rId1" Type="http://schemas.openxmlformats.org/officeDocument/2006/relationships/slideLayout" Target="../slideLayouts/slideLayout24.xml"/><Relationship Id="rId4" Type="http://schemas.openxmlformats.org/officeDocument/2006/relationships/image" Target="../media/image31.jpeg"/></Relationships>
</file>

<file path=ppt/slides/_rels/slide4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3.xml"/><Relationship Id="rId1" Type="http://schemas.openxmlformats.org/officeDocument/2006/relationships/slideLayout" Target="../slideLayouts/slideLayout29.xml"/></Relationships>
</file>

<file path=ppt/slides/_rels/slide44.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14.xml"/><Relationship Id="rId1" Type="http://schemas.openxmlformats.org/officeDocument/2006/relationships/slideLayout" Target="../slideLayouts/slideLayout18.xml"/><Relationship Id="rId5" Type="http://schemas.openxmlformats.org/officeDocument/2006/relationships/image" Target="../media/image35.jpeg"/><Relationship Id="rId4" Type="http://schemas.openxmlformats.org/officeDocument/2006/relationships/image" Target="../media/image34.jpeg"/></Relationships>
</file>

<file path=ppt/slides/_rels/slide45.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15.xml"/><Relationship Id="rId1" Type="http://schemas.openxmlformats.org/officeDocument/2006/relationships/slideLayout" Target="../slideLayouts/slideLayout40.xml"/><Relationship Id="rId4" Type="http://schemas.openxmlformats.org/officeDocument/2006/relationships/image" Target="../media/image37.wmf"/></Relationships>
</file>

<file path=ppt/slides/_rels/slide46.xml.rels><?xml version="1.0" encoding="UTF-8" standalone="yes"?>
<Relationships xmlns="http://schemas.openxmlformats.org/package/2006/relationships"><Relationship Id="rId3" Type="http://schemas.openxmlformats.org/officeDocument/2006/relationships/image" Target="../media/image37.wmf"/><Relationship Id="rId2" Type="http://schemas.openxmlformats.org/officeDocument/2006/relationships/notesSlide" Target="../notesSlides/notesSlide16.xml"/><Relationship Id="rId1" Type="http://schemas.openxmlformats.org/officeDocument/2006/relationships/slideLayout" Target="../slideLayouts/slideLayout40.xml"/></Relationships>
</file>

<file path=ppt/slides/_rels/slide47.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17.xml"/><Relationship Id="rId1" Type="http://schemas.openxmlformats.org/officeDocument/2006/relationships/slideLayout" Target="../slideLayouts/slideLayout40.xml"/><Relationship Id="rId4" Type="http://schemas.openxmlformats.org/officeDocument/2006/relationships/image" Target="../media/image39.jpeg"/></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40.xml"/><Relationship Id="rId1" Type="http://schemas.openxmlformats.org/officeDocument/2006/relationships/vmlDrawing" Target="../drawings/vmlDrawing1.vml"/><Relationship Id="rId6" Type="http://schemas.openxmlformats.org/officeDocument/2006/relationships/image" Target="../media/image40.emf"/><Relationship Id="rId5" Type="http://schemas.openxmlformats.org/officeDocument/2006/relationships/oleObject" Target="../embeddings/oleObject1.bin"/><Relationship Id="rId4" Type="http://schemas.openxmlformats.org/officeDocument/2006/relationships/image" Target="../media/image41.png"/></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40.xml"/><Relationship Id="rId1" Type="http://schemas.openxmlformats.org/officeDocument/2006/relationships/vmlDrawing" Target="../drawings/vmlDrawing2.vml"/><Relationship Id="rId6" Type="http://schemas.openxmlformats.org/officeDocument/2006/relationships/image" Target="../media/image42.emf"/><Relationship Id="rId5" Type="http://schemas.openxmlformats.org/officeDocument/2006/relationships/oleObject" Target="../embeddings/oleObject2.bin"/><Relationship Id="rId4" Type="http://schemas.openxmlformats.org/officeDocument/2006/relationships/image" Target="../media/image43.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0.xml"/><Relationship Id="rId1" Type="http://schemas.openxmlformats.org/officeDocument/2006/relationships/slideLayout" Target="../slideLayouts/slideLayout40.xml"/><Relationship Id="rId4" Type="http://schemas.openxmlformats.org/officeDocument/2006/relationships/image" Target="../media/image45.jpeg"/></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40.xml"/><Relationship Id="rId1" Type="http://schemas.openxmlformats.org/officeDocument/2006/relationships/vmlDrawing" Target="../drawings/vmlDrawing3.vml"/><Relationship Id="rId6" Type="http://schemas.openxmlformats.org/officeDocument/2006/relationships/image" Target="../media/image46.emf"/><Relationship Id="rId5" Type="http://schemas.openxmlformats.org/officeDocument/2006/relationships/oleObject" Target="../embeddings/oleObject3.bin"/><Relationship Id="rId4" Type="http://schemas.openxmlformats.org/officeDocument/2006/relationships/image" Target="../media/image47.jpeg"/></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40.xml"/><Relationship Id="rId1" Type="http://schemas.openxmlformats.org/officeDocument/2006/relationships/vmlDrawing" Target="../drawings/vmlDrawing4.vml"/><Relationship Id="rId6" Type="http://schemas.openxmlformats.org/officeDocument/2006/relationships/image" Target="../media/image49.jpeg"/><Relationship Id="rId5" Type="http://schemas.openxmlformats.org/officeDocument/2006/relationships/image" Target="../media/image48.emf"/><Relationship Id="rId4" Type="http://schemas.openxmlformats.org/officeDocument/2006/relationships/oleObject" Target="../embeddings/oleObject4.bin"/></Relationships>
</file>

<file path=ppt/slides/_rels/slide53.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23.xml"/><Relationship Id="rId1" Type="http://schemas.openxmlformats.org/officeDocument/2006/relationships/slideLayout" Target="../slideLayouts/slideLayout40.xml"/></Relationships>
</file>

<file path=ppt/slides/_rels/slide54.xml.rels><?xml version="1.0" encoding="UTF-8" standalone="yes"?>
<Relationships xmlns="http://schemas.openxmlformats.org/package/2006/relationships"><Relationship Id="rId3" Type="http://schemas.openxmlformats.org/officeDocument/2006/relationships/image" Target="../media/image50.wmf"/><Relationship Id="rId2" Type="http://schemas.openxmlformats.org/officeDocument/2006/relationships/notesSlide" Target="../notesSlides/notesSlide24.xml"/><Relationship Id="rId1" Type="http://schemas.openxmlformats.org/officeDocument/2006/relationships/slideLayout" Target="../slideLayouts/slideLayout40.xml"/><Relationship Id="rId4" Type="http://schemas.openxmlformats.org/officeDocument/2006/relationships/image" Target="../media/image45.jpeg"/></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40.xml"/><Relationship Id="rId1" Type="http://schemas.openxmlformats.org/officeDocument/2006/relationships/vmlDrawing" Target="../drawings/vmlDrawing5.vml"/><Relationship Id="rId6" Type="http://schemas.openxmlformats.org/officeDocument/2006/relationships/image" Target="../media/image51.emf"/><Relationship Id="rId5" Type="http://schemas.openxmlformats.org/officeDocument/2006/relationships/oleObject" Target="../embeddings/oleObject5.bin"/><Relationship Id="rId4" Type="http://schemas.openxmlformats.org/officeDocument/2006/relationships/image" Target="../media/image52.jpeg"/></Relationships>
</file>

<file path=ppt/slides/_rels/slide5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6.xml"/><Relationship Id="rId1" Type="http://schemas.openxmlformats.org/officeDocument/2006/relationships/slideLayout" Target="../slideLayouts/slideLayout40.xml"/><Relationship Id="rId5" Type="http://schemas.openxmlformats.org/officeDocument/2006/relationships/image" Target="../media/image45.jpeg"/><Relationship Id="rId4" Type="http://schemas.openxmlformats.org/officeDocument/2006/relationships/image" Target="../media/image41.png"/></Relationships>
</file>

<file path=ppt/slides/_rels/slide57.xml.rels><?xml version="1.0" encoding="UTF-8" standalone="yes"?>
<Relationships xmlns="http://schemas.openxmlformats.org/package/2006/relationships"><Relationship Id="rId8" Type="http://schemas.openxmlformats.org/officeDocument/2006/relationships/image" Target="../media/image59.jpeg"/><Relationship Id="rId3" Type="http://schemas.openxmlformats.org/officeDocument/2006/relationships/image" Target="../media/image54.jpeg"/><Relationship Id="rId7" Type="http://schemas.openxmlformats.org/officeDocument/2006/relationships/image" Target="../media/image58.jpeg"/><Relationship Id="rId2" Type="http://schemas.openxmlformats.org/officeDocument/2006/relationships/notesSlide" Target="../notesSlides/notesSlide27.xml"/><Relationship Id="rId1" Type="http://schemas.openxmlformats.org/officeDocument/2006/relationships/slideLayout" Target="../slideLayouts/slideLayout40.xml"/><Relationship Id="rId6" Type="http://schemas.openxmlformats.org/officeDocument/2006/relationships/image" Target="../media/image57.jpeg"/><Relationship Id="rId5" Type="http://schemas.openxmlformats.org/officeDocument/2006/relationships/image" Target="../media/image56.jpeg"/><Relationship Id="rId4" Type="http://schemas.openxmlformats.org/officeDocument/2006/relationships/image" Target="../media/image55.jpeg"/></Relationships>
</file>

<file path=ppt/slides/_rels/slide58.xml.rels><?xml version="1.0" encoding="UTF-8" standalone="yes"?>
<Relationships xmlns="http://schemas.openxmlformats.org/package/2006/relationships"><Relationship Id="rId3" Type="http://schemas.openxmlformats.org/officeDocument/2006/relationships/image" Target="../media/image60.wmf"/><Relationship Id="rId2" Type="http://schemas.openxmlformats.org/officeDocument/2006/relationships/notesSlide" Target="../notesSlides/notesSlide28.xml"/><Relationship Id="rId1" Type="http://schemas.openxmlformats.org/officeDocument/2006/relationships/slideLayout" Target="../slideLayouts/slideLayout40.xml"/><Relationship Id="rId4" Type="http://schemas.openxmlformats.org/officeDocument/2006/relationships/image" Target="../media/image49.jpeg"/></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40.xml"/><Relationship Id="rId1" Type="http://schemas.openxmlformats.org/officeDocument/2006/relationships/vmlDrawing" Target="../drawings/vmlDrawing6.vml"/><Relationship Id="rId6" Type="http://schemas.openxmlformats.org/officeDocument/2006/relationships/image" Target="../media/image61.emf"/><Relationship Id="rId5" Type="http://schemas.openxmlformats.org/officeDocument/2006/relationships/oleObject" Target="../embeddings/oleObject6.bin"/><Relationship Id="rId4" Type="http://schemas.openxmlformats.org/officeDocument/2006/relationships/image" Target="../media/image47.jpeg"/></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62.wmf"/><Relationship Id="rId2" Type="http://schemas.openxmlformats.org/officeDocument/2006/relationships/notesSlide" Target="../notesSlides/notesSlide30.xml"/><Relationship Id="rId1" Type="http://schemas.openxmlformats.org/officeDocument/2006/relationships/slideLayout" Target="../slideLayouts/slideLayout40.xml"/><Relationship Id="rId5" Type="http://schemas.openxmlformats.org/officeDocument/2006/relationships/image" Target="../media/image41.png"/><Relationship Id="rId4" Type="http://schemas.openxmlformats.org/officeDocument/2006/relationships/image" Target="../media/image49.jpeg"/></Relationships>
</file>

<file path=ppt/slides/_rels/slide61.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31.xml"/><Relationship Id="rId1" Type="http://schemas.openxmlformats.org/officeDocument/2006/relationships/slideLayout" Target="../slideLayouts/slideLayout40.xml"/></Relationships>
</file>

<file path=ppt/slides/_rels/slide62.xml.rels><?xml version="1.0" encoding="UTF-8" standalone="yes"?>
<Relationships xmlns="http://schemas.openxmlformats.org/package/2006/relationships"><Relationship Id="rId8" Type="http://schemas.openxmlformats.org/officeDocument/2006/relationships/image" Target="../media/image65.emf"/><Relationship Id="rId3" Type="http://schemas.openxmlformats.org/officeDocument/2006/relationships/notesSlide" Target="../notesSlides/notesSlide32.xml"/><Relationship Id="rId7" Type="http://schemas.openxmlformats.org/officeDocument/2006/relationships/oleObject" Target="../embeddings/oleObject8.bin"/><Relationship Id="rId2" Type="http://schemas.openxmlformats.org/officeDocument/2006/relationships/slideLayout" Target="../slideLayouts/slideLayout40.xml"/><Relationship Id="rId1" Type="http://schemas.openxmlformats.org/officeDocument/2006/relationships/vmlDrawing" Target="../drawings/vmlDrawing7.vml"/><Relationship Id="rId6" Type="http://schemas.openxmlformats.org/officeDocument/2006/relationships/image" Target="../media/image64.emf"/><Relationship Id="rId5" Type="http://schemas.openxmlformats.org/officeDocument/2006/relationships/oleObject" Target="../embeddings/oleObject7.bin"/><Relationship Id="rId10" Type="http://schemas.openxmlformats.org/officeDocument/2006/relationships/image" Target="../media/image66.emf"/><Relationship Id="rId4" Type="http://schemas.openxmlformats.org/officeDocument/2006/relationships/image" Target="../media/image67.jpeg"/><Relationship Id="rId9" Type="http://schemas.openxmlformats.org/officeDocument/2006/relationships/oleObject" Target="../embeddings/oleObject9.bin"/></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ctrTitle"/>
          </p:nvPr>
        </p:nvSpPr>
        <p:spPr>
          <a:xfrm>
            <a:off x="762000" y="2286000"/>
            <a:ext cx="7619999" cy="1295400"/>
          </a:xfrm>
          <a:solidFill>
            <a:schemeClr val="bg2">
              <a:alpha val="37000"/>
            </a:schemeClr>
          </a:solidFill>
        </p:spPr>
        <p:txBody>
          <a:bodyPr>
            <a:normAutofit fontScale="90000"/>
          </a:bodyPr>
          <a:lstStyle/>
          <a:p>
            <a:pPr algn="ctr"/>
            <a:r>
              <a:rPr lang="en-US" b="1" dirty="0" smtClean="0">
                <a:solidFill>
                  <a:srgbClr val="FFFF00"/>
                </a:solidFill>
              </a:rPr>
              <a:t>Tree-based Models</a:t>
            </a:r>
            <a:br>
              <a:rPr lang="en-US" b="1" dirty="0" smtClean="0">
                <a:solidFill>
                  <a:srgbClr val="FFFF00"/>
                </a:solidFill>
              </a:rPr>
            </a:br>
            <a:r>
              <a:rPr lang="en-US" sz="3100" b="1" dirty="0" smtClean="0">
                <a:solidFill>
                  <a:srgbClr val="FFFF00"/>
                </a:solidFill>
              </a:rPr>
              <a:t>Statistics for Soil Survey</a:t>
            </a:r>
            <a:endParaRPr lang="en-US" sz="1100" b="1" dirty="0">
              <a:solidFill>
                <a:srgbClr val="FFFF00"/>
              </a:solidFill>
            </a:endParaRPr>
          </a:p>
        </p:txBody>
      </p:sp>
    </p:spTree>
    <p:extLst>
      <p:ext uri="{BB962C8B-B14F-4D97-AF65-F5344CB8AC3E}">
        <p14:creationId xmlns:p14="http://schemas.microsoft.com/office/powerpoint/2010/main" val="287334231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18000" t="14445" r="20000" b="10000"/>
          <a:stretch/>
        </p:blipFill>
        <p:spPr>
          <a:xfrm>
            <a:off x="48740" y="304800"/>
            <a:ext cx="9115313" cy="6248400"/>
          </a:xfrm>
          <a:prstGeom prst="rect">
            <a:avLst/>
          </a:prstGeom>
        </p:spPr>
      </p:pic>
    </p:spTree>
    <p:extLst>
      <p:ext uri="{BB962C8B-B14F-4D97-AF65-F5344CB8AC3E}">
        <p14:creationId xmlns:p14="http://schemas.microsoft.com/office/powerpoint/2010/main" val="390147804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Advantages of Tree-based Models</a:t>
            </a:r>
            <a:endParaRPr lang="en-US" dirty="0"/>
          </a:p>
        </p:txBody>
      </p:sp>
      <p:sp>
        <p:nvSpPr>
          <p:cNvPr id="3" name="Content Placeholder 2"/>
          <p:cNvSpPr>
            <a:spLocks noGrp="1"/>
          </p:cNvSpPr>
          <p:nvPr>
            <p:ph idx="1"/>
          </p:nvPr>
        </p:nvSpPr>
        <p:spPr>
          <a:xfrm>
            <a:off x="946404" y="1973263"/>
            <a:ext cx="6446520" cy="4351337"/>
          </a:xfrm>
        </p:spPr>
        <p:txBody>
          <a:bodyPr>
            <a:normAutofit fontScale="92500" lnSpcReduction="20000"/>
          </a:bodyPr>
          <a:lstStyle/>
          <a:p>
            <a:r>
              <a:rPr lang="en-US" sz="2400" dirty="0" smtClean="0"/>
              <a:t>Closely resemble human reasoning</a:t>
            </a:r>
          </a:p>
          <a:p>
            <a:r>
              <a:rPr lang="en-US" sz="2400" dirty="0" smtClean="0"/>
              <a:t>Quick to execute</a:t>
            </a:r>
          </a:p>
          <a:p>
            <a:r>
              <a:rPr lang="en-US" sz="2400" dirty="0" smtClean="0"/>
              <a:t>Do not assume or require normality</a:t>
            </a:r>
          </a:p>
          <a:p>
            <a:r>
              <a:rPr lang="en-US" sz="2400" dirty="0" smtClean="0"/>
              <a:t>Can handle categorical AND </a:t>
            </a:r>
            <a:r>
              <a:rPr lang="en-US" sz="2400" dirty="0"/>
              <a:t>continuous data</a:t>
            </a:r>
          </a:p>
          <a:p>
            <a:r>
              <a:rPr lang="en-US" sz="2400" dirty="0" smtClean="0"/>
              <a:t>Offer readily interpretable results, often including graphical and tabular outputs</a:t>
            </a:r>
          </a:p>
          <a:p>
            <a:r>
              <a:rPr lang="en-US" sz="2400" dirty="0"/>
              <a:t>Can be used </a:t>
            </a:r>
            <a:r>
              <a:rPr lang="en-US" sz="2400" dirty="0" smtClean="0"/>
              <a:t>for classification OR regression</a:t>
            </a:r>
          </a:p>
          <a:p>
            <a:r>
              <a:rPr lang="en-US" sz="2400" dirty="0"/>
              <a:t>Can handle missing </a:t>
            </a:r>
            <a:r>
              <a:rPr lang="en-US" sz="2400" dirty="0" smtClean="0"/>
              <a:t>values</a:t>
            </a:r>
          </a:p>
          <a:p>
            <a:r>
              <a:rPr lang="en-US" sz="2400" dirty="0" smtClean="0"/>
              <a:t>Can be used for exploratory data analysis AND prediction</a:t>
            </a:r>
          </a:p>
        </p:txBody>
      </p:sp>
    </p:spTree>
    <p:extLst>
      <p:ext uri="{BB962C8B-B14F-4D97-AF65-F5344CB8AC3E}">
        <p14:creationId xmlns:p14="http://schemas.microsoft.com/office/powerpoint/2010/main" val="2800830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b="11106"/>
          <a:stretch/>
        </p:blipFill>
        <p:spPr>
          <a:xfrm>
            <a:off x="0" y="381000"/>
            <a:ext cx="9142857" cy="6095572"/>
          </a:xfrm>
          <a:prstGeom prst="rect">
            <a:avLst/>
          </a:prstGeom>
        </p:spPr>
      </p:pic>
    </p:spTree>
    <p:extLst>
      <p:ext uri="{BB962C8B-B14F-4D97-AF65-F5344CB8AC3E}">
        <p14:creationId xmlns:p14="http://schemas.microsoft.com/office/powerpoint/2010/main" val="309744112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smtClean="0"/>
              <a:t>Two Most Common Tree-based Models in R</a:t>
            </a:r>
            <a:endParaRPr lang="en-US" dirty="0"/>
          </a:p>
        </p:txBody>
      </p:sp>
      <p:sp>
        <p:nvSpPr>
          <p:cNvPr id="3" name="Content Placeholder 2"/>
          <p:cNvSpPr>
            <a:spLocks noGrp="1"/>
          </p:cNvSpPr>
          <p:nvPr>
            <p:ph idx="1"/>
          </p:nvPr>
        </p:nvSpPr>
        <p:spPr>
          <a:xfrm>
            <a:off x="457200" y="2133600"/>
            <a:ext cx="7758684" cy="4525963"/>
          </a:xfrm>
        </p:spPr>
        <p:txBody>
          <a:bodyPr>
            <a:normAutofit/>
          </a:bodyPr>
          <a:lstStyle/>
          <a:p>
            <a:pPr marL="0" indent="0">
              <a:buNone/>
            </a:pPr>
            <a:r>
              <a:rPr lang="en-GB" altLang="en-US" sz="2600" u="sng" dirty="0" smtClean="0"/>
              <a:t>Recursive Partitioning  (</a:t>
            </a:r>
            <a:r>
              <a:rPr lang="en-GB" altLang="en-US" sz="2600" i="1" u="sng" dirty="0" err="1" smtClean="0"/>
              <a:t>rpart</a:t>
            </a:r>
            <a:r>
              <a:rPr lang="en-GB" altLang="en-US" sz="2600" u="sng" dirty="0" smtClean="0"/>
              <a:t>)</a:t>
            </a:r>
          </a:p>
          <a:p>
            <a:pPr marL="457200" lvl="1" indent="0">
              <a:lnSpc>
                <a:spcPct val="100000"/>
              </a:lnSpc>
              <a:buNone/>
            </a:pPr>
            <a:r>
              <a:rPr lang="en-GB" altLang="en-US" sz="2400" dirty="0" smtClean="0"/>
              <a:t>Produces a regression or classification tree based on recursive binary splits that </a:t>
            </a:r>
            <a:r>
              <a:rPr lang="en-US" altLang="en-US" sz="2400" dirty="0"/>
              <a:t>maximize homogeneity and </a:t>
            </a:r>
            <a:r>
              <a:rPr lang="en-US" altLang="en-US" sz="2400" dirty="0" smtClean="0"/>
              <a:t>minimize </a:t>
            </a:r>
            <a:r>
              <a:rPr lang="en-US" altLang="en-US" sz="2400" dirty="0"/>
              <a:t>impurity.</a:t>
            </a:r>
            <a:endParaRPr lang="en-GB" altLang="en-US" sz="2400" dirty="0" smtClean="0"/>
          </a:p>
          <a:p>
            <a:pPr marL="0" indent="0">
              <a:buNone/>
            </a:pPr>
            <a:r>
              <a:rPr lang="en-GB" sz="2600" u="sng" dirty="0" smtClean="0"/>
              <a:t>Random Forest (</a:t>
            </a:r>
            <a:r>
              <a:rPr lang="en-GB" sz="2600" i="1" u="sng" dirty="0" err="1" smtClean="0"/>
              <a:t>randomForest</a:t>
            </a:r>
            <a:r>
              <a:rPr lang="en-GB" sz="2600" u="sng" dirty="0" smtClean="0"/>
              <a:t>)</a:t>
            </a:r>
          </a:p>
          <a:p>
            <a:pPr marL="457200" lvl="1" indent="0">
              <a:lnSpc>
                <a:spcPct val="100000"/>
              </a:lnSpc>
              <a:buNone/>
            </a:pPr>
            <a:r>
              <a:rPr lang="en-GB" sz="2400" dirty="0" smtClean="0"/>
              <a:t>Produces an ensemble of independent trees (regression or classification) that are built using a random subset of observations that are then split using a random subset of predictors at each node.</a:t>
            </a:r>
            <a:endParaRPr lang="en-US" sz="2400" dirty="0"/>
          </a:p>
        </p:txBody>
      </p:sp>
    </p:spTree>
    <p:extLst>
      <p:ext uri="{BB962C8B-B14F-4D97-AF65-F5344CB8AC3E}">
        <p14:creationId xmlns:p14="http://schemas.microsoft.com/office/powerpoint/2010/main" val="2014851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fade">
                                      <p:cBhvr>
                                        <p:cTn id="10"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794" name="Rectangle 2"/>
          <p:cNvSpPr>
            <a:spLocks noGrp="1" noChangeArrowheads="1"/>
          </p:cNvSpPr>
          <p:nvPr>
            <p:ph type="title"/>
          </p:nvPr>
        </p:nvSpPr>
        <p:spPr>
          <a:xfrm>
            <a:off x="946404" y="152400"/>
            <a:ext cx="7269480" cy="1325562"/>
          </a:xfrm>
        </p:spPr>
        <p:txBody>
          <a:bodyPr>
            <a:noAutofit/>
          </a:bodyPr>
          <a:lstStyle/>
          <a:p>
            <a:r>
              <a:rPr lang="en-US" altLang="en-US" dirty="0" err="1" smtClean="0"/>
              <a:t>rpart</a:t>
            </a:r>
            <a:r>
              <a:rPr lang="en-US" altLang="en-US" dirty="0" smtClean="0"/>
              <a:t> algorithm</a:t>
            </a:r>
            <a:endParaRPr lang="en-US" altLang="en-US" dirty="0"/>
          </a:p>
        </p:txBody>
      </p:sp>
      <p:sp>
        <p:nvSpPr>
          <p:cNvPr id="417795" name="Rectangle 3"/>
          <p:cNvSpPr>
            <a:spLocks noGrp="1" noChangeArrowheads="1"/>
          </p:cNvSpPr>
          <p:nvPr>
            <p:ph idx="1"/>
          </p:nvPr>
        </p:nvSpPr>
        <p:spPr>
          <a:xfrm>
            <a:off x="457200" y="1676400"/>
            <a:ext cx="8229600" cy="4724400"/>
          </a:xfrm>
        </p:spPr>
        <p:txBody>
          <a:bodyPr>
            <a:noAutofit/>
          </a:bodyPr>
          <a:lstStyle/>
          <a:p>
            <a:r>
              <a:rPr lang="en-US" altLang="en-US" sz="2200" dirty="0" smtClean="0"/>
              <a:t>Start with all cases at the root node and select the variable/value </a:t>
            </a:r>
            <a:r>
              <a:rPr lang="en-US" altLang="en-US" sz="2200" b="1" dirty="0"/>
              <a:t>(</a:t>
            </a:r>
            <a:r>
              <a:rPr lang="en-US" altLang="en-US" sz="2200" b="1" i="1" dirty="0"/>
              <a:t>X</a:t>
            </a:r>
            <a:r>
              <a:rPr lang="en-US" altLang="en-US" sz="2200" b="1" dirty="0"/>
              <a:t>=</a:t>
            </a:r>
            <a:r>
              <a:rPr lang="en-US" altLang="en-US" sz="2200" b="1" i="1" dirty="0"/>
              <a:t>t</a:t>
            </a:r>
            <a:r>
              <a:rPr lang="en-US" altLang="en-US" sz="2200" b="1" i="1" baseline="-25000" dirty="0"/>
              <a:t>1</a:t>
            </a:r>
            <a:r>
              <a:rPr lang="en-US" altLang="en-US" sz="2200" b="1" dirty="0"/>
              <a:t>)</a:t>
            </a:r>
            <a:r>
              <a:rPr lang="en-US" altLang="en-US" sz="2200" dirty="0"/>
              <a:t> that </a:t>
            </a:r>
            <a:r>
              <a:rPr lang="en-US" altLang="en-US" sz="2200" dirty="0" smtClean="0"/>
              <a:t>best splits the data into homogeneous groups (</a:t>
            </a:r>
            <a:r>
              <a:rPr lang="en-US" altLang="en-US" sz="2200" i="1" dirty="0"/>
              <a:t>sum of squared errors </a:t>
            </a:r>
            <a:r>
              <a:rPr lang="en-US" altLang="en-US" sz="2200" dirty="0"/>
              <a:t>for regression and </a:t>
            </a:r>
            <a:r>
              <a:rPr lang="en-US" altLang="en-US" sz="2200" i="1" dirty="0"/>
              <a:t>entropy</a:t>
            </a:r>
            <a:r>
              <a:rPr lang="en-US" altLang="en-US" sz="2200" dirty="0"/>
              <a:t>,</a:t>
            </a:r>
            <a:r>
              <a:rPr lang="en-US" altLang="en-US" sz="2200" i="1" dirty="0"/>
              <a:t> Gini measure</a:t>
            </a:r>
            <a:r>
              <a:rPr lang="en-US" altLang="en-US" sz="2200" dirty="0" smtClean="0"/>
              <a:t>, or</a:t>
            </a:r>
            <a:r>
              <a:rPr lang="en-US" altLang="en-US" sz="2200" i="1" dirty="0" smtClean="0"/>
              <a:t> </a:t>
            </a:r>
            <a:r>
              <a:rPr lang="en-US" altLang="en-US" sz="2200" dirty="0"/>
              <a:t>“</a:t>
            </a:r>
            <a:r>
              <a:rPr lang="en-US" altLang="en-US" sz="2200" i="1" dirty="0" err="1"/>
              <a:t>twoing</a:t>
            </a:r>
            <a:r>
              <a:rPr lang="en-US" altLang="en-US" sz="2200" dirty="0"/>
              <a:t>” </a:t>
            </a:r>
            <a:r>
              <a:rPr lang="en-US" altLang="en-US" sz="2200" dirty="0" smtClean="0"/>
              <a:t>for classification).</a:t>
            </a:r>
            <a:endParaRPr lang="en-US" altLang="en-US" sz="2200" dirty="0"/>
          </a:p>
          <a:p>
            <a:pPr>
              <a:lnSpc>
                <a:spcPct val="90000"/>
              </a:lnSpc>
            </a:pPr>
            <a:r>
              <a:rPr lang="en-US" altLang="en-US" sz="2200" dirty="0" smtClean="0"/>
              <a:t>If </a:t>
            </a:r>
            <a:r>
              <a:rPr lang="en-US" altLang="en-US" sz="2200" b="1" i="1" dirty="0"/>
              <a:t>X</a:t>
            </a:r>
            <a:r>
              <a:rPr lang="en-US" altLang="en-US" sz="2200" b="1" dirty="0"/>
              <a:t>&lt; </a:t>
            </a:r>
            <a:r>
              <a:rPr lang="en-US" altLang="en-US" sz="2200" b="1" i="1" dirty="0"/>
              <a:t>t</a:t>
            </a:r>
            <a:r>
              <a:rPr lang="en-US" altLang="en-US" sz="2200" b="1" i="1" baseline="-25000" dirty="0"/>
              <a:t>1 </a:t>
            </a:r>
            <a:r>
              <a:rPr lang="en-US" altLang="en-US" sz="2200" dirty="0"/>
              <a:t>then </a:t>
            </a:r>
            <a:r>
              <a:rPr lang="en-US" altLang="en-US" sz="2200" dirty="0" smtClean="0"/>
              <a:t>the </a:t>
            </a:r>
            <a:r>
              <a:rPr lang="en-US" altLang="en-US" sz="2200" dirty="0"/>
              <a:t>data </a:t>
            </a:r>
            <a:r>
              <a:rPr lang="en-US" altLang="en-US" sz="2200" dirty="0" smtClean="0"/>
              <a:t>are sent to </a:t>
            </a:r>
            <a:r>
              <a:rPr lang="en-US" altLang="en-US" sz="2200" dirty="0"/>
              <a:t>the </a:t>
            </a:r>
            <a:r>
              <a:rPr lang="en-US" altLang="en-US" sz="2200" u="sng" dirty="0" smtClean="0"/>
              <a:t>left</a:t>
            </a:r>
            <a:r>
              <a:rPr lang="en-US" altLang="en-US" sz="2200" dirty="0" smtClean="0"/>
              <a:t>; </a:t>
            </a:r>
            <a:r>
              <a:rPr lang="en-US" altLang="en-US" sz="2200" dirty="0"/>
              <a:t>otherwise, </a:t>
            </a:r>
            <a:r>
              <a:rPr lang="en-US" altLang="en-US" sz="2200" dirty="0" smtClean="0"/>
              <a:t>the data are sent </a:t>
            </a:r>
            <a:r>
              <a:rPr lang="en-US" altLang="en-US" sz="2200" dirty="0"/>
              <a:t>to the </a:t>
            </a:r>
            <a:r>
              <a:rPr lang="en-US" altLang="en-US" sz="2200" u="sng" dirty="0" smtClean="0"/>
              <a:t>right</a:t>
            </a:r>
            <a:r>
              <a:rPr lang="en-US" altLang="en-US" sz="2200" dirty="0" smtClean="0"/>
              <a:t>.</a:t>
            </a:r>
          </a:p>
          <a:p>
            <a:r>
              <a:rPr lang="en-US" altLang="en-US" sz="2200" dirty="0" smtClean="0"/>
              <a:t>Repeat this process until the objective is met.</a:t>
            </a:r>
          </a:p>
          <a:p>
            <a:pPr>
              <a:lnSpc>
                <a:spcPct val="90000"/>
              </a:lnSpc>
            </a:pPr>
            <a:r>
              <a:rPr lang="en-US" altLang="en-US" sz="2200" dirty="0" smtClean="0"/>
              <a:t>Comments: </a:t>
            </a:r>
          </a:p>
          <a:p>
            <a:pPr lvl="1">
              <a:buFont typeface="Courier New" panose="02070309020205020404" pitchFamily="49" charset="0"/>
              <a:buChar char="o"/>
            </a:pPr>
            <a:r>
              <a:rPr lang="en-US" altLang="en-US" sz="2000" dirty="0"/>
              <a:t>O</a:t>
            </a:r>
            <a:r>
              <a:rPr lang="en-US" altLang="en-US" sz="2000" dirty="0" smtClean="0"/>
              <a:t>nce the cases are split, they are never rejoined </a:t>
            </a:r>
          </a:p>
          <a:p>
            <a:pPr lvl="1">
              <a:buFont typeface="Courier New" panose="02070309020205020404" pitchFamily="49" charset="0"/>
              <a:buChar char="o"/>
            </a:pPr>
            <a:r>
              <a:rPr lang="en-US" altLang="en-US" sz="2000" dirty="0" smtClean="0"/>
              <a:t>A given variable can be used multiple times in a tree</a:t>
            </a:r>
          </a:p>
          <a:p>
            <a:pPr lvl="1">
              <a:buFont typeface="Courier New" panose="02070309020205020404" pitchFamily="49" charset="0"/>
              <a:buChar char="o"/>
            </a:pPr>
            <a:r>
              <a:rPr lang="en-US" altLang="en-US" sz="2000" dirty="0" smtClean="0"/>
              <a:t>Pruning may be necessary to reduce over-fitting</a:t>
            </a:r>
          </a:p>
          <a:p>
            <a:pPr marL="914400" lvl="2" indent="0">
              <a:buNone/>
            </a:pPr>
            <a:r>
              <a:rPr lang="en-US" altLang="en-US" sz="2200" dirty="0"/>
              <a:t> </a:t>
            </a:r>
            <a:r>
              <a:rPr lang="en-US" altLang="en-US" sz="2200" dirty="0" smtClean="0"/>
              <a:t>     </a:t>
            </a:r>
            <a:endParaRPr lang="en-US" altLang="en-US" sz="2200" dirty="0"/>
          </a:p>
        </p:txBody>
      </p:sp>
    </p:spTree>
    <p:extLst>
      <p:ext uri="{BB962C8B-B14F-4D97-AF65-F5344CB8AC3E}">
        <p14:creationId xmlns:p14="http://schemas.microsoft.com/office/powerpoint/2010/main" val="3035140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17795">
                                            <p:txEl>
                                              <p:pRg st="1" end="1"/>
                                            </p:txEl>
                                          </p:spTgt>
                                        </p:tgtEl>
                                        <p:attrNameLst>
                                          <p:attrName>style.visibility</p:attrName>
                                        </p:attrNameLst>
                                      </p:cBhvr>
                                      <p:to>
                                        <p:strVal val="visible"/>
                                      </p:to>
                                    </p:set>
                                    <p:animEffect transition="in" filter="fade">
                                      <p:cBhvr>
                                        <p:cTn id="7" dur="500"/>
                                        <p:tgtEl>
                                          <p:spTgt spid="41779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17795">
                                            <p:txEl>
                                              <p:pRg st="2" end="2"/>
                                            </p:txEl>
                                          </p:spTgt>
                                        </p:tgtEl>
                                        <p:attrNameLst>
                                          <p:attrName>style.visibility</p:attrName>
                                        </p:attrNameLst>
                                      </p:cBhvr>
                                      <p:to>
                                        <p:strVal val="visible"/>
                                      </p:to>
                                    </p:set>
                                    <p:animEffect transition="in" filter="fade">
                                      <p:cBhvr>
                                        <p:cTn id="12" dur="500"/>
                                        <p:tgtEl>
                                          <p:spTgt spid="41779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17795">
                                            <p:txEl>
                                              <p:pRg st="3" end="3"/>
                                            </p:txEl>
                                          </p:spTgt>
                                        </p:tgtEl>
                                        <p:attrNameLst>
                                          <p:attrName>style.visibility</p:attrName>
                                        </p:attrNameLst>
                                      </p:cBhvr>
                                      <p:to>
                                        <p:strVal val="visible"/>
                                      </p:to>
                                    </p:set>
                                    <p:animEffect transition="in" filter="fade">
                                      <p:cBhvr>
                                        <p:cTn id="17" dur="500"/>
                                        <p:tgtEl>
                                          <p:spTgt spid="417795">
                                            <p:txEl>
                                              <p:pRg st="3" end="3"/>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417795">
                                            <p:txEl>
                                              <p:pRg st="4" end="4"/>
                                            </p:txEl>
                                          </p:spTgt>
                                        </p:tgtEl>
                                        <p:attrNameLst>
                                          <p:attrName>style.visibility</p:attrName>
                                        </p:attrNameLst>
                                      </p:cBhvr>
                                      <p:to>
                                        <p:strVal val="visible"/>
                                      </p:to>
                                    </p:set>
                                    <p:animEffect transition="in" filter="fade">
                                      <p:cBhvr>
                                        <p:cTn id="20" dur="500"/>
                                        <p:tgtEl>
                                          <p:spTgt spid="417795">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417795">
                                            <p:txEl>
                                              <p:pRg st="5" end="5"/>
                                            </p:txEl>
                                          </p:spTgt>
                                        </p:tgtEl>
                                        <p:attrNameLst>
                                          <p:attrName>style.visibility</p:attrName>
                                        </p:attrNameLst>
                                      </p:cBhvr>
                                      <p:to>
                                        <p:strVal val="visible"/>
                                      </p:to>
                                    </p:set>
                                    <p:animEffect transition="in" filter="fade">
                                      <p:cBhvr>
                                        <p:cTn id="25" dur="500"/>
                                        <p:tgtEl>
                                          <p:spTgt spid="417795">
                                            <p:txEl>
                                              <p:pRg st="5" end="5"/>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417795">
                                            <p:txEl>
                                              <p:pRg st="6" end="6"/>
                                            </p:txEl>
                                          </p:spTgt>
                                        </p:tgtEl>
                                        <p:attrNameLst>
                                          <p:attrName>style.visibility</p:attrName>
                                        </p:attrNameLst>
                                      </p:cBhvr>
                                      <p:to>
                                        <p:strVal val="visible"/>
                                      </p:to>
                                    </p:set>
                                    <p:animEffect transition="in" filter="fade">
                                      <p:cBhvr>
                                        <p:cTn id="30" dur="500"/>
                                        <p:tgtEl>
                                          <p:spTgt spid="41779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rpart</a:t>
            </a:r>
            <a:r>
              <a:rPr lang="en-US" dirty="0" smtClean="0"/>
              <a:t> – Classification Trees</a:t>
            </a:r>
            <a:endParaRPr lang="en-US" dirty="0"/>
          </a:p>
        </p:txBody>
      </p:sp>
      <p:sp>
        <p:nvSpPr>
          <p:cNvPr id="3" name="Content Placeholder 2"/>
          <p:cNvSpPr>
            <a:spLocks noGrp="1"/>
          </p:cNvSpPr>
          <p:nvPr>
            <p:ph idx="1"/>
          </p:nvPr>
        </p:nvSpPr>
        <p:spPr/>
        <p:txBody>
          <a:bodyPr>
            <a:normAutofit/>
          </a:bodyPr>
          <a:lstStyle/>
          <a:p>
            <a:pPr marL="0" lvl="1" indent="0">
              <a:buNone/>
            </a:pPr>
            <a:r>
              <a:rPr lang="en-US" sz="2200" dirty="0" smtClean="0"/>
              <a:t>Terminal nodes are categorical -- the </a:t>
            </a:r>
            <a:r>
              <a:rPr lang="en-US" sz="2200" i="1" dirty="0"/>
              <a:t>class with the majority of votes</a:t>
            </a:r>
            <a:r>
              <a:rPr lang="en-US" sz="2200" dirty="0"/>
              <a:t> </a:t>
            </a:r>
            <a:r>
              <a:rPr lang="en-US" sz="2200" dirty="0" smtClean="0"/>
              <a:t>wins.</a:t>
            </a:r>
            <a:endParaRPr lang="en-US" sz="2200" dirty="0"/>
          </a:p>
        </p:txBody>
      </p:sp>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l="5000" t="4517" r="5000" b="4517"/>
          <a:stretch/>
        </p:blipFill>
        <p:spPr>
          <a:xfrm>
            <a:off x="927912" y="2514600"/>
            <a:ext cx="6483504" cy="4030662"/>
          </a:xfrm>
          <a:prstGeom prst="rect">
            <a:avLst/>
          </a:prstGeom>
        </p:spPr>
      </p:pic>
    </p:spTree>
    <p:extLst>
      <p:ext uri="{BB962C8B-B14F-4D97-AF65-F5344CB8AC3E}">
        <p14:creationId xmlns:p14="http://schemas.microsoft.com/office/powerpoint/2010/main" val="427363010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rpart</a:t>
            </a:r>
            <a:r>
              <a:rPr lang="en-US" dirty="0" smtClean="0"/>
              <a:t> – Regression Trees</a:t>
            </a:r>
            <a:endParaRPr lang="en-US" dirty="0"/>
          </a:p>
        </p:txBody>
      </p:sp>
      <p:sp>
        <p:nvSpPr>
          <p:cNvPr id="3" name="Content Placeholder 2"/>
          <p:cNvSpPr>
            <a:spLocks noGrp="1"/>
          </p:cNvSpPr>
          <p:nvPr>
            <p:ph idx="1"/>
          </p:nvPr>
        </p:nvSpPr>
        <p:spPr/>
        <p:txBody>
          <a:bodyPr>
            <a:normAutofit/>
          </a:bodyPr>
          <a:lstStyle/>
          <a:p>
            <a:pPr marL="0" lvl="1" indent="0">
              <a:buNone/>
            </a:pPr>
            <a:r>
              <a:rPr lang="en-US" sz="2200" dirty="0" smtClean="0"/>
              <a:t>Terminal nodes represent the mean of the observations in that node. </a:t>
            </a:r>
            <a:endParaRPr lang="en-US" sz="2200"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4769" t="14366" r="4767" b="12311"/>
          <a:stretch/>
        </p:blipFill>
        <p:spPr>
          <a:xfrm>
            <a:off x="1274064" y="2827338"/>
            <a:ext cx="5791200" cy="3352800"/>
          </a:xfrm>
          <a:prstGeom prst="rect">
            <a:avLst/>
          </a:prstGeom>
        </p:spPr>
      </p:pic>
    </p:spTree>
    <p:extLst>
      <p:ext uri="{BB962C8B-B14F-4D97-AF65-F5344CB8AC3E}">
        <p14:creationId xmlns:p14="http://schemas.microsoft.com/office/powerpoint/2010/main" val="394521957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b="11111"/>
          <a:stretch/>
        </p:blipFill>
        <p:spPr>
          <a:xfrm>
            <a:off x="0" y="381000"/>
            <a:ext cx="9140851" cy="6096000"/>
          </a:xfrm>
          <a:prstGeom prst="rect">
            <a:avLst/>
          </a:prstGeom>
        </p:spPr>
      </p:pic>
    </p:spTree>
    <p:extLst>
      <p:ext uri="{BB962C8B-B14F-4D97-AF65-F5344CB8AC3E}">
        <p14:creationId xmlns:p14="http://schemas.microsoft.com/office/powerpoint/2010/main" val="103108287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print">
            <a:extLst>
              <a:ext uri="{28A0092B-C50C-407E-A947-70E740481C1C}">
                <a14:useLocalDpi xmlns:a14="http://schemas.microsoft.com/office/drawing/2010/main" val="0"/>
              </a:ext>
            </a:extLst>
          </a:blip>
          <a:srcRect b="11111"/>
          <a:stretch/>
        </p:blipFill>
        <p:spPr>
          <a:xfrm>
            <a:off x="3149" y="381000"/>
            <a:ext cx="9140851" cy="6096000"/>
          </a:xfrm>
          <a:prstGeom prst="rect">
            <a:avLst/>
          </a:prstGeom>
        </p:spPr>
      </p:pic>
    </p:spTree>
    <p:extLst>
      <p:ext uri="{BB962C8B-B14F-4D97-AF65-F5344CB8AC3E}">
        <p14:creationId xmlns:p14="http://schemas.microsoft.com/office/powerpoint/2010/main" val="54097751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b="11106"/>
          <a:stretch/>
        </p:blipFill>
        <p:spPr>
          <a:xfrm>
            <a:off x="1143" y="381000"/>
            <a:ext cx="9142857" cy="6095572"/>
          </a:xfrm>
          <a:prstGeom prst="rect">
            <a:avLst/>
          </a:prstGeom>
        </p:spPr>
      </p:pic>
    </p:spTree>
    <p:extLst>
      <p:ext uri="{BB962C8B-B14F-4D97-AF65-F5344CB8AC3E}">
        <p14:creationId xmlns:p14="http://schemas.microsoft.com/office/powerpoint/2010/main" val="399628822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 Decision Tree?</a:t>
            </a:r>
            <a:endParaRPr lang="en-US" dirty="0"/>
          </a:p>
        </p:txBody>
      </p:sp>
      <p:sp>
        <p:nvSpPr>
          <p:cNvPr id="3" name="Content Placeholder 2"/>
          <p:cNvSpPr>
            <a:spLocks noGrp="1"/>
          </p:cNvSpPr>
          <p:nvPr>
            <p:ph idx="1"/>
          </p:nvPr>
        </p:nvSpPr>
        <p:spPr/>
        <p:txBody>
          <a:bodyPr>
            <a:normAutofit/>
          </a:bodyPr>
          <a:lstStyle/>
          <a:p>
            <a:pPr marL="0" indent="0">
              <a:buNone/>
            </a:pPr>
            <a:r>
              <a:rPr lang="en-US" sz="2000" dirty="0" smtClean="0"/>
              <a:t>Instead of fitting a model to the data, a decision tree model </a:t>
            </a:r>
            <a:r>
              <a:rPr lang="en-US" sz="2000" u="sng" dirty="0" smtClean="0"/>
              <a:t>recursively partitions</a:t>
            </a:r>
            <a:r>
              <a:rPr lang="en-US" sz="2000" dirty="0" smtClean="0"/>
              <a:t> the data into </a:t>
            </a:r>
            <a:r>
              <a:rPr lang="en-US" sz="2000" u="sng" dirty="0" smtClean="0"/>
              <a:t>increasingly homogenous</a:t>
            </a:r>
            <a:r>
              <a:rPr lang="en-US" sz="2000" dirty="0" smtClean="0"/>
              <a:t> groups based on values that </a:t>
            </a:r>
            <a:r>
              <a:rPr lang="en-US" sz="2000" u="sng" dirty="0" smtClean="0"/>
              <a:t>minimize a loss function</a:t>
            </a:r>
            <a:r>
              <a:rPr lang="en-US" sz="2000" dirty="0" smtClean="0"/>
              <a:t> (such as Sum of Squared Errors (SSE))</a:t>
            </a:r>
            <a:r>
              <a:rPr lang="en-US" sz="2400" dirty="0" smtClean="0"/>
              <a:t>.</a:t>
            </a:r>
            <a:r>
              <a:rPr lang="en-US" sz="1800" dirty="0" smtClean="0"/>
              <a:t> </a:t>
            </a:r>
          </a:p>
          <a:p>
            <a:pPr marL="0" indent="0">
              <a:buNone/>
            </a:pPr>
            <a:r>
              <a:rPr lang="en-US" dirty="0" smtClean="0"/>
              <a:t/>
            </a:r>
            <a:br>
              <a:rPr lang="en-US" dirty="0" smtClean="0"/>
            </a:br>
            <a:endParaRPr lang="en-US" dirty="0"/>
          </a:p>
        </p:txBody>
      </p:sp>
      <p:pic>
        <p:nvPicPr>
          <p:cNvPr id="1026" name="Picture 2" descr="dt re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800" y="3570514"/>
            <a:ext cx="4610100" cy="284988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1828800" y="6085114"/>
            <a:ext cx="1752600" cy="391886"/>
          </a:xfrm>
          <a:prstGeom prst="rect">
            <a:avLst/>
          </a:prstGeom>
          <a:solidFill>
            <a:schemeClr val="bg1"/>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9" name="Rectangle 8"/>
          <p:cNvSpPr/>
          <p:nvPr/>
        </p:nvSpPr>
        <p:spPr>
          <a:xfrm>
            <a:off x="4686300" y="6085114"/>
            <a:ext cx="1752600" cy="391886"/>
          </a:xfrm>
          <a:prstGeom prst="rect">
            <a:avLst/>
          </a:prstGeom>
          <a:solidFill>
            <a:schemeClr val="bg1"/>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4" name="Rectangle 3"/>
          <p:cNvSpPr/>
          <p:nvPr/>
        </p:nvSpPr>
        <p:spPr>
          <a:xfrm>
            <a:off x="4686300" y="6085114"/>
            <a:ext cx="1752600" cy="391886"/>
          </a:xfrm>
          <a:prstGeom prst="rect">
            <a:avLst/>
          </a:prstGeom>
          <a:solidFill>
            <a:srgbClr val="E3DED3">
              <a:alpha val="30000"/>
            </a:srgb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bg2">
                    <a:lumMod val="25000"/>
                  </a:schemeClr>
                </a:solidFill>
                <a:latin typeface="Times New Roman" panose="02020603050405020304" pitchFamily="18" charset="0"/>
                <a:cs typeface="Times New Roman" panose="02020603050405020304" pitchFamily="18" charset="0"/>
              </a:rPr>
              <a:t>Terminal Node</a:t>
            </a:r>
            <a:endParaRPr lang="en-US" sz="12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12" name="Rectangle 11"/>
          <p:cNvSpPr/>
          <p:nvPr/>
        </p:nvSpPr>
        <p:spPr>
          <a:xfrm>
            <a:off x="1828800" y="6085114"/>
            <a:ext cx="1752600" cy="391886"/>
          </a:xfrm>
          <a:prstGeom prst="rect">
            <a:avLst/>
          </a:prstGeom>
          <a:solidFill>
            <a:srgbClr val="E3DED3">
              <a:alpha val="30000"/>
            </a:srgb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bg2">
                    <a:lumMod val="25000"/>
                  </a:schemeClr>
                </a:solidFill>
                <a:latin typeface="Times New Roman" panose="02020603050405020304" pitchFamily="18" charset="0"/>
                <a:cs typeface="Times New Roman" panose="02020603050405020304" pitchFamily="18" charset="0"/>
              </a:rPr>
              <a:t>Terminal Node</a:t>
            </a:r>
            <a:endParaRPr lang="en-US" sz="1200" dirty="0">
              <a:solidFill>
                <a:schemeClr val="bg2">
                  <a:lumMod val="2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1658993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b="11106"/>
          <a:stretch/>
        </p:blipFill>
        <p:spPr>
          <a:xfrm>
            <a:off x="0" y="304800"/>
            <a:ext cx="9142857" cy="6095572"/>
          </a:xfrm>
          <a:prstGeom prst="rect">
            <a:avLst/>
          </a:prstGeom>
        </p:spPr>
      </p:pic>
    </p:spTree>
    <p:extLst>
      <p:ext uri="{BB962C8B-B14F-4D97-AF65-F5344CB8AC3E}">
        <p14:creationId xmlns:p14="http://schemas.microsoft.com/office/powerpoint/2010/main" val="212871199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b="11106"/>
          <a:stretch/>
        </p:blipFill>
        <p:spPr>
          <a:xfrm>
            <a:off x="0" y="381000"/>
            <a:ext cx="9142857" cy="6095572"/>
          </a:xfrm>
          <a:prstGeom prst="rect">
            <a:avLst/>
          </a:prstGeom>
        </p:spPr>
      </p:pic>
    </p:spTree>
    <p:extLst>
      <p:ext uri="{BB962C8B-B14F-4D97-AF65-F5344CB8AC3E}">
        <p14:creationId xmlns:p14="http://schemas.microsoft.com/office/powerpoint/2010/main" val="151597113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Internal Validation:</a:t>
            </a:r>
            <a:br>
              <a:rPr lang="en-US" dirty="0" smtClean="0"/>
            </a:br>
            <a:r>
              <a:rPr lang="en-US" dirty="0" smtClean="0"/>
              <a:t>Confusion Matrix</a:t>
            </a:r>
            <a:endParaRPr lang="en-US" dirty="0"/>
          </a:p>
        </p:txBody>
      </p:sp>
      <p:sp>
        <p:nvSpPr>
          <p:cNvPr id="3" name="Content Placeholder 2"/>
          <p:cNvSpPr>
            <a:spLocks noGrp="1"/>
          </p:cNvSpPr>
          <p:nvPr>
            <p:ph idx="1"/>
          </p:nvPr>
        </p:nvSpPr>
        <p:spPr>
          <a:xfrm>
            <a:off x="946404" y="1828801"/>
            <a:ext cx="6902196" cy="5029199"/>
          </a:xfrm>
        </p:spPr>
        <p:txBody>
          <a:bodyPr>
            <a:normAutofit lnSpcReduction="10000"/>
          </a:bodyPr>
          <a:lstStyle/>
          <a:p>
            <a:pPr marL="0" indent="0">
              <a:buNone/>
            </a:pPr>
            <a:r>
              <a:rPr lang="en-US" sz="2400" b="1" u="sng" dirty="0"/>
              <a:t>Producer’s </a:t>
            </a:r>
            <a:r>
              <a:rPr lang="en-US" sz="2400" b="1" u="sng" dirty="0" smtClean="0"/>
              <a:t>accuracy</a:t>
            </a:r>
          </a:p>
          <a:p>
            <a:pPr marL="0" indent="0">
              <a:spcBef>
                <a:spcPts val="600"/>
              </a:spcBef>
              <a:buNone/>
            </a:pPr>
            <a:r>
              <a:rPr lang="en-US" sz="2000" dirty="0"/>
              <a:t>T</a:t>
            </a:r>
            <a:r>
              <a:rPr lang="en-US" sz="2000" dirty="0" smtClean="0"/>
              <a:t>he </a:t>
            </a:r>
            <a:r>
              <a:rPr lang="en-US" sz="2000" dirty="0"/>
              <a:t>probability of a </a:t>
            </a:r>
            <a:r>
              <a:rPr lang="en-US" sz="2000" dirty="0" smtClean="0"/>
              <a:t>reference pixel </a:t>
            </a:r>
            <a:r>
              <a:rPr lang="en-US" sz="2000" dirty="0"/>
              <a:t>being correctly </a:t>
            </a:r>
            <a:r>
              <a:rPr lang="en-US" sz="2000" dirty="0" smtClean="0"/>
              <a:t>classified. </a:t>
            </a:r>
          </a:p>
          <a:p>
            <a:pPr>
              <a:spcBef>
                <a:spcPts val="600"/>
              </a:spcBef>
            </a:pPr>
            <a:r>
              <a:rPr lang="en-US" sz="1900" dirty="0" smtClean="0"/>
              <a:t>Omission error – samples are omitted from the correct class</a:t>
            </a:r>
          </a:p>
          <a:p>
            <a:pPr marL="0" indent="0">
              <a:buNone/>
            </a:pPr>
            <a:r>
              <a:rPr lang="en-US" sz="2400" b="1" u="sng" dirty="0" smtClean="0"/>
              <a:t>User’s accuracy</a:t>
            </a:r>
          </a:p>
          <a:p>
            <a:pPr marL="0" indent="0">
              <a:spcBef>
                <a:spcPts val="600"/>
              </a:spcBef>
              <a:buNone/>
            </a:pPr>
            <a:r>
              <a:rPr lang="en-US" sz="2000" dirty="0" smtClean="0"/>
              <a:t>The </a:t>
            </a:r>
            <a:r>
              <a:rPr lang="en-US" sz="2000" dirty="0"/>
              <a:t>probability that a pixel classified on the map represents </a:t>
            </a:r>
            <a:r>
              <a:rPr lang="en-US" sz="2000" dirty="0" smtClean="0"/>
              <a:t>that category on the ground.</a:t>
            </a:r>
            <a:endParaRPr lang="en-US" sz="2000" dirty="0"/>
          </a:p>
          <a:p>
            <a:pPr>
              <a:spcBef>
                <a:spcPts val="600"/>
              </a:spcBef>
            </a:pPr>
            <a:r>
              <a:rPr lang="en-US" sz="1900" dirty="0" smtClean="0"/>
              <a:t>Commission error – samples are added to the incorrect class</a:t>
            </a:r>
            <a:endParaRPr lang="en-US" sz="1900" dirty="0"/>
          </a:p>
          <a:p>
            <a:pPr marL="0" indent="0">
              <a:spcBef>
                <a:spcPts val="600"/>
              </a:spcBef>
              <a:buNone/>
            </a:pPr>
            <a:r>
              <a:rPr lang="en-US" sz="2400" b="1" u="sng" dirty="0"/>
              <a:t>Overall </a:t>
            </a:r>
            <a:r>
              <a:rPr lang="en-US" sz="2400" b="1" u="sng" dirty="0" smtClean="0"/>
              <a:t>accuracy</a:t>
            </a:r>
            <a:endParaRPr lang="en-US" b="1" dirty="0"/>
          </a:p>
          <a:p>
            <a:pPr marL="0" indent="0">
              <a:spcBef>
                <a:spcPts val="600"/>
              </a:spcBef>
              <a:spcAft>
                <a:spcPts val="600"/>
              </a:spcAft>
              <a:buNone/>
            </a:pPr>
            <a:r>
              <a:rPr lang="en-US" sz="2000" dirty="0" smtClean="0"/>
              <a:t>Computed by </a:t>
            </a:r>
            <a:r>
              <a:rPr lang="en-US" sz="2000" dirty="0"/>
              <a:t>dividing the total correct (i.e., the sum of the major diagonal</a:t>
            </a:r>
            <a:r>
              <a:rPr lang="en-US" sz="2000" dirty="0" smtClean="0"/>
              <a:t>) by </a:t>
            </a:r>
            <a:r>
              <a:rPr lang="en-US" sz="2000" dirty="0"/>
              <a:t>the total number of pixels in the error matrix</a:t>
            </a:r>
            <a:endParaRPr lang="en-US" sz="1900" dirty="0"/>
          </a:p>
        </p:txBody>
      </p:sp>
      <p:sp>
        <p:nvSpPr>
          <p:cNvPr id="4" name="Rectangle 3"/>
          <p:cNvSpPr/>
          <p:nvPr/>
        </p:nvSpPr>
        <p:spPr>
          <a:xfrm>
            <a:off x="2286000" y="3105835"/>
            <a:ext cx="4572000" cy="646331"/>
          </a:xfrm>
          <a:prstGeom prst="rect">
            <a:avLst/>
          </a:prstGeom>
        </p:spPr>
        <p:txBody>
          <a:bodyPr>
            <a:spAutoFit/>
          </a:bodyPr>
          <a:lstStyle/>
          <a:p>
            <a:endParaRPr lang="en-US" dirty="0">
              <a:latin typeface="Times New Roman" panose="02020603050405020304" pitchFamily="18" charset="0"/>
            </a:endParaRPr>
          </a:p>
          <a:p>
            <a:endParaRPr lang="en-US" dirty="0">
              <a:latin typeface="Times New Roman" panose="02020603050405020304" pitchFamily="18" charset="0"/>
            </a:endParaRPr>
          </a:p>
        </p:txBody>
      </p:sp>
    </p:spTree>
    <p:extLst>
      <p:ext uri="{BB962C8B-B14F-4D97-AF65-F5344CB8AC3E}">
        <p14:creationId xmlns:p14="http://schemas.microsoft.com/office/powerpoint/2010/main" val="242798422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Confusion Matrix:</a:t>
            </a:r>
            <a:br>
              <a:rPr lang="en-US" dirty="0" smtClean="0"/>
            </a:br>
            <a:r>
              <a:rPr lang="en-US" dirty="0" err="1" smtClean="0"/>
              <a:t>Nauman</a:t>
            </a:r>
            <a:r>
              <a:rPr lang="en-US" dirty="0" smtClean="0"/>
              <a:t> et al., 2015</a:t>
            </a:r>
            <a:endParaRPr lang="en-US" dirty="0"/>
          </a:p>
        </p:txBody>
      </p:sp>
      <p:sp>
        <p:nvSpPr>
          <p:cNvPr id="4" name="Rectangle 3"/>
          <p:cNvSpPr/>
          <p:nvPr/>
        </p:nvSpPr>
        <p:spPr>
          <a:xfrm>
            <a:off x="2286000" y="3105835"/>
            <a:ext cx="4572000" cy="646331"/>
          </a:xfrm>
          <a:prstGeom prst="rect">
            <a:avLst/>
          </a:prstGeom>
        </p:spPr>
        <p:txBody>
          <a:bodyPr>
            <a:spAutoFit/>
          </a:bodyPr>
          <a:lstStyle/>
          <a:p>
            <a:endParaRPr lang="en-US" dirty="0">
              <a:latin typeface="Times New Roman" panose="02020603050405020304" pitchFamily="18" charset="0"/>
            </a:endParaRPr>
          </a:p>
          <a:p>
            <a:endParaRPr lang="en-US" dirty="0">
              <a:latin typeface="Times New Roman" panose="02020603050405020304" pitchFamily="18" charset="0"/>
            </a:endParaRPr>
          </a:p>
        </p:txBody>
      </p:sp>
      <p:pic>
        <p:nvPicPr>
          <p:cNvPr id="3" name="Picture 2"/>
          <p:cNvPicPr>
            <a:picLocks noChangeAspect="1"/>
          </p:cNvPicPr>
          <p:nvPr/>
        </p:nvPicPr>
        <p:blipFill>
          <a:blip r:embed="rId3"/>
          <a:stretch>
            <a:fillRect/>
          </a:stretch>
        </p:blipFill>
        <p:spPr>
          <a:xfrm>
            <a:off x="533400" y="2286000"/>
            <a:ext cx="7391400" cy="3237755"/>
          </a:xfrm>
          <a:prstGeom prst="rect">
            <a:avLst/>
          </a:prstGeom>
        </p:spPr>
      </p:pic>
      <p:cxnSp>
        <p:nvCxnSpPr>
          <p:cNvPr id="8" name="Straight Arrow Connector 7"/>
          <p:cNvCxnSpPr/>
          <p:nvPr/>
        </p:nvCxnSpPr>
        <p:spPr>
          <a:xfrm>
            <a:off x="7223402" y="1752600"/>
            <a:ext cx="0" cy="1752600"/>
          </a:xfrm>
          <a:prstGeom prst="straightConnector1">
            <a:avLst/>
          </a:prstGeom>
          <a:ln w="3175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6570820" y="1075630"/>
            <a:ext cx="1305165" cy="646331"/>
          </a:xfrm>
          <a:prstGeom prst="rect">
            <a:avLst/>
          </a:prstGeom>
          <a:noFill/>
          <a:ln>
            <a:solidFill>
              <a:schemeClr val="tx1"/>
            </a:solidFill>
          </a:ln>
        </p:spPr>
        <p:txBody>
          <a:bodyPr wrap="none" rtlCol="0">
            <a:spAutoFit/>
          </a:bodyPr>
          <a:lstStyle/>
          <a:p>
            <a:pPr algn="ctr"/>
            <a:r>
              <a:rPr lang="en-US" b="1" dirty="0" smtClean="0"/>
              <a:t>User’s</a:t>
            </a:r>
          </a:p>
          <a:p>
            <a:pPr algn="ctr"/>
            <a:r>
              <a:rPr lang="en-US" b="1" dirty="0" smtClean="0"/>
              <a:t>Accuracy</a:t>
            </a:r>
            <a:endParaRPr lang="en-US" b="1" dirty="0"/>
          </a:p>
        </p:txBody>
      </p:sp>
      <p:cxnSp>
        <p:nvCxnSpPr>
          <p:cNvPr id="10" name="Straight Arrow Connector 9"/>
          <p:cNvCxnSpPr/>
          <p:nvPr/>
        </p:nvCxnSpPr>
        <p:spPr>
          <a:xfrm>
            <a:off x="2010236" y="5200589"/>
            <a:ext cx="1425466" cy="0"/>
          </a:xfrm>
          <a:prstGeom prst="straightConnector1">
            <a:avLst/>
          </a:prstGeom>
          <a:ln w="3175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528666" y="4877424"/>
            <a:ext cx="1486305" cy="646331"/>
          </a:xfrm>
          <a:prstGeom prst="rect">
            <a:avLst/>
          </a:prstGeom>
          <a:noFill/>
          <a:ln>
            <a:solidFill>
              <a:schemeClr val="tx1"/>
            </a:solidFill>
          </a:ln>
        </p:spPr>
        <p:txBody>
          <a:bodyPr wrap="none" rtlCol="0">
            <a:spAutoFit/>
          </a:bodyPr>
          <a:lstStyle/>
          <a:p>
            <a:pPr algn="ctr"/>
            <a:r>
              <a:rPr lang="en-US" b="1" dirty="0" smtClean="0"/>
              <a:t>Producer’s</a:t>
            </a:r>
          </a:p>
          <a:p>
            <a:pPr algn="ctr"/>
            <a:r>
              <a:rPr lang="en-US" b="1" dirty="0" smtClean="0"/>
              <a:t>Accuracy</a:t>
            </a:r>
            <a:endParaRPr lang="en-US" b="1" dirty="0"/>
          </a:p>
        </p:txBody>
      </p:sp>
      <p:sp>
        <p:nvSpPr>
          <p:cNvPr id="13" name="TextBox 12"/>
          <p:cNvSpPr txBox="1"/>
          <p:nvPr/>
        </p:nvSpPr>
        <p:spPr>
          <a:xfrm>
            <a:off x="6619635" y="6057155"/>
            <a:ext cx="1305165" cy="646331"/>
          </a:xfrm>
          <a:prstGeom prst="rect">
            <a:avLst/>
          </a:prstGeom>
          <a:noFill/>
          <a:ln>
            <a:solidFill>
              <a:schemeClr val="tx1"/>
            </a:solidFill>
          </a:ln>
        </p:spPr>
        <p:txBody>
          <a:bodyPr wrap="none" rtlCol="0">
            <a:spAutoFit/>
          </a:bodyPr>
          <a:lstStyle/>
          <a:p>
            <a:pPr algn="ctr"/>
            <a:r>
              <a:rPr lang="en-US" b="1" dirty="0" smtClean="0"/>
              <a:t>Overall</a:t>
            </a:r>
          </a:p>
          <a:p>
            <a:pPr algn="ctr"/>
            <a:r>
              <a:rPr lang="en-US" b="1" dirty="0" smtClean="0"/>
              <a:t>Accuracy</a:t>
            </a:r>
            <a:endParaRPr lang="en-US" b="1" dirty="0"/>
          </a:p>
        </p:txBody>
      </p:sp>
      <p:sp>
        <p:nvSpPr>
          <p:cNvPr id="14" name="Rectangle 13"/>
          <p:cNvSpPr/>
          <p:nvPr/>
        </p:nvSpPr>
        <p:spPr>
          <a:xfrm>
            <a:off x="6858000" y="4953000"/>
            <a:ext cx="685800" cy="457200"/>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3468065" y="5353398"/>
            <a:ext cx="644728" cy="307777"/>
          </a:xfrm>
          <a:prstGeom prst="rect">
            <a:avLst/>
          </a:prstGeom>
          <a:noFill/>
          <a:ln>
            <a:solidFill>
              <a:schemeClr val="tx1"/>
            </a:solidFill>
          </a:ln>
        </p:spPr>
        <p:txBody>
          <a:bodyPr wrap="none" rtlCol="0">
            <a:spAutoFit/>
          </a:bodyPr>
          <a:lstStyle/>
          <a:p>
            <a:pPr algn="ctr"/>
            <a:r>
              <a:rPr lang="en-US" sz="1400" b="1" i="1" dirty="0" smtClean="0"/>
              <a:t>49/71</a:t>
            </a:r>
            <a:endParaRPr lang="en-US" sz="1400" b="1" i="1" dirty="0"/>
          </a:p>
        </p:txBody>
      </p:sp>
      <p:sp>
        <p:nvSpPr>
          <p:cNvPr id="16" name="TextBox 15"/>
          <p:cNvSpPr txBox="1"/>
          <p:nvPr/>
        </p:nvSpPr>
        <p:spPr>
          <a:xfrm>
            <a:off x="5255294" y="5353398"/>
            <a:ext cx="849913" cy="307777"/>
          </a:xfrm>
          <a:prstGeom prst="rect">
            <a:avLst/>
          </a:prstGeom>
          <a:noFill/>
          <a:ln>
            <a:solidFill>
              <a:schemeClr val="tx1"/>
            </a:solidFill>
          </a:ln>
        </p:spPr>
        <p:txBody>
          <a:bodyPr wrap="none" rtlCol="0">
            <a:spAutoFit/>
          </a:bodyPr>
          <a:lstStyle/>
          <a:p>
            <a:pPr algn="ctr"/>
            <a:r>
              <a:rPr lang="en-US" sz="1400" b="1" i="1" dirty="0" smtClean="0"/>
              <a:t>194/251</a:t>
            </a:r>
            <a:endParaRPr lang="en-US" sz="1400" b="1" i="1" dirty="0"/>
          </a:p>
        </p:txBody>
      </p:sp>
      <p:sp>
        <p:nvSpPr>
          <p:cNvPr id="17" name="TextBox 16"/>
          <p:cNvSpPr txBox="1"/>
          <p:nvPr/>
        </p:nvSpPr>
        <p:spPr>
          <a:xfrm>
            <a:off x="7506737" y="3643836"/>
            <a:ext cx="881986" cy="307777"/>
          </a:xfrm>
          <a:prstGeom prst="rect">
            <a:avLst/>
          </a:prstGeom>
          <a:noFill/>
          <a:ln>
            <a:solidFill>
              <a:schemeClr val="tx1"/>
            </a:solidFill>
          </a:ln>
        </p:spPr>
        <p:txBody>
          <a:bodyPr wrap="square" rtlCol="0">
            <a:spAutoFit/>
          </a:bodyPr>
          <a:lstStyle/>
          <a:p>
            <a:pPr algn="ctr"/>
            <a:r>
              <a:rPr lang="en-US" sz="1400" b="1" i="1" dirty="0" smtClean="0"/>
              <a:t>49/106</a:t>
            </a:r>
            <a:endParaRPr lang="en-US" sz="1400" b="1" i="1" dirty="0"/>
          </a:p>
        </p:txBody>
      </p:sp>
      <p:sp>
        <p:nvSpPr>
          <p:cNvPr id="18" name="TextBox 17"/>
          <p:cNvSpPr txBox="1"/>
          <p:nvPr/>
        </p:nvSpPr>
        <p:spPr>
          <a:xfrm>
            <a:off x="7506738" y="4332427"/>
            <a:ext cx="881985" cy="307777"/>
          </a:xfrm>
          <a:prstGeom prst="rect">
            <a:avLst/>
          </a:prstGeom>
          <a:noFill/>
          <a:ln>
            <a:solidFill>
              <a:schemeClr val="tx1"/>
            </a:solidFill>
          </a:ln>
        </p:spPr>
        <p:txBody>
          <a:bodyPr wrap="square" rtlCol="0">
            <a:spAutoFit/>
          </a:bodyPr>
          <a:lstStyle/>
          <a:p>
            <a:pPr algn="ctr"/>
            <a:r>
              <a:rPr lang="en-US" sz="1400" b="1" i="1" dirty="0" smtClean="0"/>
              <a:t>194/216</a:t>
            </a:r>
            <a:endParaRPr lang="en-US" sz="1400" b="1" i="1" dirty="0"/>
          </a:p>
        </p:txBody>
      </p:sp>
      <mc:AlternateContent xmlns:mc="http://schemas.openxmlformats.org/markup-compatibility/2006" xmlns:a14="http://schemas.microsoft.com/office/drawing/2010/main">
        <mc:Choice Requires="a14">
          <p:sp>
            <p:nvSpPr>
              <p:cNvPr id="19" name="TextBox 18"/>
              <p:cNvSpPr txBox="1"/>
              <p:nvPr/>
            </p:nvSpPr>
            <p:spPr>
              <a:xfrm>
                <a:off x="6729709" y="5469881"/>
                <a:ext cx="987385" cy="495649"/>
              </a:xfrm>
              <a:prstGeom prst="rect">
                <a:avLst/>
              </a:prstGeom>
              <a:noFill/>
              <a:ln>
                <a:solidFill>
                  <a:schemeClr val="tx1"/>
                </a:solidFill>
              </a:ln>
            </p:spPr>
            <p:txBody>
              <a:bodyPr wrap="none" rtlCol="0">
                <a:spAutoFit/>
              </a:bodyPr>
              <a:lstStyle/>
              <a:p>
                <a:pPr/>
                <a14:m>
                  <m:oMathPara xmlns:m="http://schemas.openxmlformats.org/officeDocument/2006/math">
                    <m:oMathParaPr>
                      <m:jc m:val="center"/>
                    </m:oMathParaPr>
                    <m:oMath xmlns:m="http://schemas.openxmlformats.org/officeDocument/2006/math">
                      <m:f>
                        <m:fPr>
                          <m:ctrlPr>
                            <a:rPr lang="en-US" sz="1400" b="1" i="1" dirty="0" smtClean="0">
                              <a:solidFill>
                                <a:schemeClr val="tx1"/>
                              </a:solidFill>
                              <a:latin typeface="Cambria Math" panose="02040503050406030204" pitchFamily="18" charset="0"/>
                            </a:rPr>
                          </m:ctrlPr>
                        </m:fPr>
                        <m:num>
                          <m:r>
                            <a:rPr lang="en-US" sz="1400" b="1" i="1" dirty="0" smtClean="0">
                              <a:solidFill>
                                <a:schemeClr val="tx1"/>
                              </a:solidFill>
                              <a:latin typeface="Cambria Math" panose="02040503050406030204" pitchFamily="18" charset="0"/>
                            </a:rPr>
                            <m:t>𝟏𝟗𝟒</m:t>
                          </m:r>
                          <m:r>
                            <a:rPr lang="en-US" sz="1400" b="1" i="1" dirty="0" smtClean="0">
                              <a:solidFill>
                                <a:schemeClr val="tx1"/>
                              </a:solidFill>
                              <a:latin typeface="Cambria Math" panose="02040503050406030204" pitchFamily="18" charset="0"/>
                            </a:rPr>
                            <m:t>+</m:t>
                          </m:r>
                          <m:r>
                            <a:rPr lang="en-US" sz="1400" b="1" i="1" dirty="0" smtClean="0">
                              <a:solidFill>
                                <a:schemeClr val="tx1"/>
                              </a:solidFill>
                              <a:latin typeface="Cambria Math" panose="02040503050406030204" pitchFamily="18" charset="0"/>
                            </a:rPr>
                            <m:t>𝟒𝟗</m:t>
                          </m:r>
                        </m:num>
                        <m:den>
                          <m:r>
                            <a:rPr lang="en-US" sz="1400" b="1" i="1" dirty="0" smtClean="0">
                              <a:solidFill>
                                <a:schemeClr val="tx1"/>
                              </a:solidFill>
                              <a:latin typeface="Cambria Math" panose="02040503050406030204" pitchFamily="18" charset="0"/>
                            </a:rPr>
                            <m:t>𝟑𝟐𝟐</m:t>
                          </m:r>
                        </m:den>
                      </m:f>
                    </m:oMath>
                  </m:oMathPara>
                </a14:m>
                <a:endParaRPr lang="en-US" sz="1400" b="1" dirty="0">
                  <a:solidFill>
                    <a:srgbClr val="FF0000"/>
                  </a:solidFill>
                </a:endParaRPr>
              </a:p>
            </p:txBody>
          </p:sp>
        </mc:Choice>
        <mc:Fallback xmlns="">
          <p:sp>
            <p:nvSpPr>
              <p:cNvPr id="19" name="TextBox 18"/>
              <p:cNvSpPr txBox="1">
                <a:spLocks noRot="1" noChangeAspect="1" noMove="1" noResize="1" noEditPoints="1" noAdjustHandles="1" noChangeArrowheads="1" noChangeShapeType="1" noTextEdit="1"/>
              </p:cNvSpPr>
              <p:nvPr/>
            </p:nvSpPr>
            <p:spPr>
              <a:xfrm>
                <a:off x="6729709" y="5469881"/>
                <a:ext cx="987385" cy="495649"/>
              </a:xfrm>
              <a:prstGeom prst="rect">
                <a:avLst/>
              </a:prstGeom>
              <a:blipFill rotWithShape="0">
                <a:blip r:embed="rId4"/>
                <a:stretch>
                  <a:fillRect/>
                </a:stretch>
              </a:blipFill>
              <a:ln>
                <a:solidFill>
                  <a:schemeClr val="tx1"/>
                </a:solidFill>
              </a:ln>
            </p:spPr>
            <p:txBody>
              <a:bodyPr/>
              <a:lstStyle/>
              <a:p>
                <a:r>
                  <a:rPr lang="en-US">
                    <a:noFill/>
                  </a:rPr>
                  <a:t> </a:t>
                </a:r>
              </a:p>
            </p:txBody>
          </p:sp>
        </mc:Fallback>
      </mc:AlternateContent>
      <p:sp>
        <p:nvSpPr>
          <p:cNvPr id="20" name="Rectangle 19"/>
          <p:cNvSpPr/>
          <p:nvPr/>
        </p:nvSpPr>
        <p:spPr>
          <a:xfrm>
            <a:off x="5301325" y="4260710"/>
            <a:ext cx="805527" cy="457200"/>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3435702" y="3524934"/>
            <a:ext cx="685800" cy="457200"/>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3447529" y="4247777"/>
            <a:ext cx="685800" cy="457200"/>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5337351" y="3528669"/>
            <a:ext cx="685800" cy="457200"/>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00"/>
              </a:solidFill>
            </a:endParaRPr>
          </a:p>
        </p:txBody>
      </p:sp>
    </p:spTree>
    <p:extLst>
      <p:ext uri="{BB962C8B-B14F-4D97-AF65-F5344CB8AC3E}">
        <p14:creationId xmlns:p14="http://schemas.microsoft.com/office/powerpoint/2010/main" val="159756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fade">
                                      <p:cBhvr>
                                        <p:cTn id="18" dur="500"/>
                                        <p:tgtEl>
                                          <p:spTgt spid="19"/>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500"/>
                                        <p:tgtEl>
                                          <p:spTgt spid="13"/>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22"/>
                                        </p:tgtEl>
                                        <p:attrNameLst>
                                          <p:attrName>style.visibility</p:attrName>
                                        </p:attrNameLst>
                                      </p:cBhvr>
                                      <p:to>
                                        <p:strVal val="visible"/>
                                      </p:to>
                                    </p:set>
                                    <p:animEffect transition="in" filter="fade">
                                      <p:cBhvr>
                                        <p:cTn id="26" dur="500"/>
                                        <p:tgtEl>
                                          <p:spTgt spid="22"/>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3"/>
                                        </p:tgtEl>
                                        <p:attrNameLst>
                                          <p:attrName>style.visibility</p:attrName>
                                        </p:attrNameLst>
                                      </p:cBhvr>
                                      <p:to>
                                        <p:strVal val="visible"/>
                                      </p:to>
                                    </p:set>
                                    <p:animEffect transition="in" filter="fade">
                                      <p:cBhvr>
                                        <p:cTn id="29" dur="500"/>
                                        <p:tgtEl>
                                          <p:spTgt spid="23"/>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fade">
                                      <p:cBhvr>
                                        <p:cTn id="34" dur="500"/>
                                        <p:tgtEl>
                                          <p:spTgt spid="9"/>
                                        </p:tgtEl>
                                      </p:cBhvr>
                                    </p:animEffect>
                                  </p:childTnLst>
                                </p:cTn>
                              </p:par>
                              <p:par>
                                <p:cTn id="35" presetID="10" presetClass="entr" presetSubtype="0" fill="hold" nodeType="with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fade">
                                      <p:cBhvr>
                                        <p:cTn id="37" dur="500"/>
                                        <p:tgtEl>
                                          <p:spTgt spid="8"/>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fade">
                                      <p:cBhvr>
                                        <p:cTn id="40" dur="500"/>
                                        <p:tgtEl>
                                          <p:spTgt spid="17"/>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8"/>
                                        </p:tgtEl>
                                        <p:attrNameLst>
                                          <p:attrName>style.visibility</p:attrName>
                                        </p:attrNameLst>
                                      </p:cBhvr>
                                      <p:to>
                                        <p:strVal val="visible"/>
                                      </p:to>
                                    </p:set>
                                    <p:animEffect transition="in" filter="fade">
                                      <p:cBhvr>
                                        <p:cTn id="43" dur="500"/>
                                        <p:tgtEl>
                                          <p:spTgt spid="18"/>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11"/>
                                        </p:tgtEl>
                                        <p:attrNameLst>
                                          <p:attrName>style.visibility</p:attrName>
                                        </p:attrNameLst>
                                      </p:cBhvr>
                                      <p:to>
                                        <p:strVal val="visible"/>
                                      </p:to>
                                    </p:set>
                                    <p:animEffect transition="in" filter="fade">
                                      <p:cBhvr>
                                        <p:cTn id="48" dur="500"/>
                                        <p:tgtEl>
                                          <p:spTgt spid="11"/>
                                        </p:tgtEl>
                                      </p:cBhvr>
                                    </p:animEffect>
                                  </p:childTnLst>
                                </p:cTn>
                              </p:par>
                              <p:par>
                                <p:cTn id="49" presetID="10" presetClass="entr" presetSubtype="0" fill="hold" nodeType="withEffect">
                                  <p:stCondLst>
                                    <p:cond delay="0"/>
                                  </p:stCondLst>
                                  <p:childTnLst>
                                    <p:set>
                                      <p:cBhvr>
                                        <p:cTn id="50" dur="1" fill="hold">
                                          <p:stCondLst>
                                            <p:cond delay="0"/>
                                          </p:stCondLst>
                                        </p:cTn>
                                        <p:tgtEl>
                                          <p:spTgt spid="10"/>
                                        </p:tgtEl>
                                        <p:attrNameLst>
                                          <p:attrName>style.visibility</p:attrName>
                                        </p:attrNameLst>
                                      </p:cBhvr>
                                      <p:to>
                                        <p:strVal val="visible"/>
                                      </p:to>
                                    </p:set>
                                    <p:animEffect transition="in" filter="fade">
                                      <p:cBhvr>
                                        <p:cTn id="51" dur="500"/>
                                        <p:tgtEl>
                                          <p:spTgt spid="10"/>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15"/>
                                        </p:tgtEl>
                                        <p:attrNameLst>
                                          <p:attrName>style.visibility</p:attrName>
                                        </p:attrNameLst>
                                      </p:cBhvr>
                                      <p:to>
                                        <p:strVal val="visible"/>
                                      </p:to>
                                    </p:set>
                                    <p:animEffect transition="in" filter="fade">
                                      <p:cBhvr>
                                        <p:cTn id="54" dur="500"/>
                                        <p:tgtEl>
                                          <p:spTgt spid="15"/>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16"/>
                                        </p:tgtEl>
                                        <p:attrNameLst>
                                          <p:attrName>style.visibility</p:attrName>
                                        </p:attrNameLst>
                                      </p:cBhvr>
                                      <p:to>
                                        <p:strVal val="visible"/>
                                      </p:to>
                                    </p:set>
                                    <p:animEffect transition="in" filter="fade">
                                      <p:cBhvr>
                                        <p:cTn id="5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a:t>
            </a:r>
            <a:r>
              <a:rPr lang="en-US" dirty="0" err="1" smtClean="0"/>
              <a:t>rpart</a:t>
            </a:r>
            <a:endParaRPr lang="en-US" dirty="0"/>
          </a:p>
        </p:txBody>
      </p:sp>
      <p:sp>
        <p:nvSpPr>
          <p:cNvPr id="3" name="Content Placeholder 2"/>
          <p:cNvSpPr>
            <a:spLocks noGrp="1"/>
          </p:cNvSpPr>
          <p:nvPr>
            <p:ph idx="1"/>
          </p:nvPr>
        </p:nvSpPr>
        <p:spPr/>
        <p:txBody>
          <a:bodyPr>
            <a:normAutofit/>
          </a:bodyPr>
          <a:lstStyle/>
          <a:p>
            <a:pPr marL="0" indent="0">
              <a:buNone/>
            </a:pPr>
            <a:r>
              <a:rPr lang="en-US" sz="2400" dirty="0">
                <a:hlinkClick r:id="rId2"/>
              </a:rPr>
              <a:t>https://</a:t>
            </a:r>
            <a:r>
              <a:rPr lang="en-US" sz="2400" dirty="0" smtClean="0">
                <a:hlinkClick r:id="rId2"/>
              </a:rPr>
              <a:t>github.com/ncss-tech/stats_for_soil_survey/blob/master/chapters/8_Tree_models/treemodels.md</a:t>
            </a:r>
            <a:r>
              <a:rPr lang="en-US" sz="2400" dirty="0" smtClean="0"/>
              <a:t> </a:t>
            </a:r>
            <a:endParaRPr lang="en-US" sz="2400" dirty="0"/>
          </a:p>
        </p:txBody>
      </p:sp>
    </p:spTree>
    <p:extLst>
      <p:ext uri="{BB962C8B-B14F-4D97-AF65-F5344CB8AC3E}">
        <p14:creationId xmlns:p14="http://schemas.microsoft.com/office/powerpoint/2010/main" val="421623058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 - </a:t>
            </a:r>
            <a:r>
              <a:rPr lang="en-US" dirty="0" err="1" smtClean="0"/>
              <a:t>rpart</a:t>
            </a:r>
            <a:endParaRPr lang="en-US" dirty="0"/>
          </a:p>
        </p:txBody>
      </p:sp>
      <p:sp>
        <p:nvSpPr>
          <p:cNvPr id="3" name="Content Placeholder 2"/>
          <p:cNvSpPr>
            <a:spLocks noGrp="1"/>
          </p:cNvSpPr>
          <p:nvPr>
            <p:ph idx="1"/>
          </p:nvPr>
        </p:nvSpPr>
        <p:spPr>
          <a:xfrm>
            <a:off x="946404" y="1828801"/>
            <a:ext cx="7435596" cy="4351337"/>
          </a:xfrm>
        </p:spPr>
        <p:txBody>
          <a:bodyPr>
            <a:normAutofit/>
          </a:bodyPr>
          <a:lstStyle/>
          <a:p>
            <a:pPr marL="0" indent="0" algn="ctr">
              <a:lnSpc>
                <a:spcPct val="120000"/>
              </a:lnSpc>
              <a:spcBef>
                <a:spcPts val="0"/>
              </a:spcBef>
              <a:buNone/>
            </a:pPr>
            <a:r>
              <a:rPr lang="en-US" sz="2400" b="1" i="1" dirty="0" err="1" smtClean="0">
                <a:cs typeface="Times New Roman" panose="02020603050405020304" pitchFamily="18" charset="0"/>
              </a:rPr>
              <a:t>rpart</a:t>
            </a:r>
            <a:r>
              <a:rPr lang="en-US" sz="2400" b="1" i="1" dirty="0" smtClean="0">
                <a:cs typeface="Times New Roman" panose="02020603050405020304" pitchFamily="18" charset="0"/>
              </a:rPr>
              <a:t>(formula, data, method, control)</a:t>
            </a:r>
          </a:p>
          <a:p>
            <a:pPr marL="0" indent="0">
              <a:lnSpc>
                <a:spcPct val="120000"/>
              </a:lnSpc>
              <a:spcBef>
                <a:spcPts val="0"/>
              </a:spcBef>
              <a:buNone/>
            </a:pPr>
            <a:r>
              <a:rPr lang="en-US" sz="2000" b="1" dirty="0" smtClean="0">
                <a:cs typeface="Times New Roman" panose="02020603050405020304" pitchFamily="18" charset="0"/>
              </a:rPr>
              <a:t>formula </a:t>
            </a:r>
            <a:r>
              <a:rPr lang="en-US" sz="2000" dirty="0" smtClean="0">
                <a:cs typeface="Times New Roman" panose="02020603050405020304" pitchFamily="18" charset="0"/>
              </a:rPr>
              <a:t>    response~predictor1+predictor2+predictorx</a:t>
            </a:r>
            <a:endParaRPr lang="en-US" sz="2000" dirty="0">
              <a:cs typeface="Times New Roman" panose="02020603050405020304" pitchFamily="18" charset="0"/>
            </a:endParaRPr>
          </a:p>
          <a:p>
            <a:pPr marL="0" indent="0">
              <a:lnSpc>
                <a:spcPct val="120000"/>
              </a:lnSpc>
              <a:spcBef>
                <a:spcPts val="0"/>
              </a:spcBef>
              <a:buNone/>
            </a:pPr>
            <a:r>
              <a:rPr lang="en-US" sz="2000" b="1" dirty="0" smtClean="0">
                <a:cs typeface="Times New Roman" panose="02020603050405020304" pitchFamily="18" charset="0"/>
              </a:rPr>
              <a:t>data=</a:t>
            </a:r>
            <a:r>
              <a:rPr lang="en-US" sz="2000" dirty="0">
                <a:cs typeface="Times New Roman" panose="02020603050405020304" pitchFamily="18" charset="0"/>
              </a:rPr>
              <a:t>	</a:t>
            </a:r>
            <a:r>
              <a:rPr lang="en-US" sz="2000" dirty="0" smtClean="0">
                <a:cs typeface="Times New Roman" panose="02020603050405020304" pitchFamily="18" charset="0"/>
              </a:rPr>
              <a:t>       specifies </a:t>
            </a:r>
            <a:r>
              <a:rPr lang="en-US" sz="2000" dirty="0">
                <a:cs typeface="Times New Roman" panose="02020603050405020304" pitchFamily="18" charset="0"/>
              </a:rPr>
              <a:t>the </a:t>
            </a:r>
            <a:r>
              <a:rPr lang="en-US" sz="2000" dirty="0" smtClean="0">
                <a:cs typeface="Times New Roman" panose="02020603050405020304" pitchFamily="18" charset="0"/>
              </a:rPr>
              <a:t>dataset</a:t>
            </a:r>
            <a:endParaRPr lang="en-US" sz="2000" dirty="0">
              <a:cs typeface="Times New Roman" panose="02020603050405020304" pitchFamily="18" charset="0"/>
            </a:endParaRPr>
          </a:p>
          <a:p>
            <a:pPr marL="0" indent="0">
              <a:lnSpc>
                <a:spcPct val="120000"/>
              </a:lnSpc>
              <a:spcBef>
                <a:spcPts val="0"/>
              </a:spcBef>
              <a:buNone/>
            </a:pPr>
            <a:r>
              <a:rPr lang="en-US" sz="2000" b="1" dirty="0">
                <a:cs typeface="Times New Roman" panose="02020603050405020304" pitchFamily="18" charset="0"/>
              </a:rPr>
              <a:t>m</a:t>
            </a:r>
            <a:r>
              <a:rPr lang="en-US" sz="2000" b="1" dirty="0" smtClean="0">
                <a:cs typeface="Times New Roman" panose="02020603050405020304" pitchFamily="18" charset="0"/>
              </a:rPr>
              <a:t>ethod=    “</a:t>
            </a:r>
            <a:r>
              <a:rPr lang="en-US" sz="2000" b="1" dirty="0">
                <a:cs typeface="Times New Roman" panose="02020603050405020304" pitchFamily="18" charset="0"/>
              </a:rPr>
              <a:t>class” </a:t>
            </a:r>
            <a:r>
              <a:rPr lang="en-US" sz="2000" dirty="0">
                <a:cs typeface="Times New Roman" panose="02020603050405020304" pitchFamily="18" charset="0"/>
              </a:rPr>
              <a:t>for classification tree</a:t>
            </a:r>
          </a:p>
          <a:p>
            <a:pPr marL="0" indent="0">
              <a:lnSpc>
                <a:spcPct val="120000"/>
              </a:lnSpc>
              <a:spcBef>
                <a:spcPts val="0"/>
              </a:spcBef>
              <a:buNone/>
            </a:pPr>
            <a:r>
              <a:rPr lang="en-US" sz="2000" b="1" dirty="0" smtClean="0">
                <a:cs typeface="Times New Roman" panose="02020603050405020304" pitchFamily="18" charset="0"/>
              </a:rPr>
              <a:t>                   “</a:t>
            </a:r>
            <a:r>
              <a:rPr lang="en-US" sz="2000" b="1" dirty="0" err="1">
                <a:cs typeface="Times New Roman" panose="02020603050405020304" pitchFamily="18" charset="0"/>
              </a:rPr>
              <a:t>anova</a:t>
            </a:r>
            <a:r>
              <a:rPr lang="en-US" sz="2000" b="1" dirty="0">
                <a:cs typeface="Times New Roman" panose="02020603050405020304" pitchFamily="18" charset="0"/>
              </a:rPr>
              <a:t>” </a:t>
            </a:r>
            <a:r>
              <a:rPr lang="en-US" sz="2000" dirty="0">
                <a:cs typeface="Times New Roman" panose="02020603050405020304" pitchFamily="18" charset="0"/>
              </a:rPr>
              <a:t>for regression tree	</a:t>
            </a:r>
          </a:p>
          <a:p>
            <a:pPr marL="0" indent="0">
              <a:lnSpc>
                <a:spcPct val="120000"/>
              </a:lnSpc>
              <a:spcBef>
                <a:spcPts val="0"/>
              </a:spcBef>
              <a:buNone/>
            </a:pPr>
            <a:r>
              <a:rPr lang="en-US" sz="2000" b="1" dirty="0" smtClean="0">
                <a:cs typeface="Times New Roman" panose="02020603050405020304" pitchFamily="18" charset="0"/>
              </a:rPr>
              <a:t>control=</a:t>
            </a:r>
            <a:r>
              <a:rPr lang="en-US" sz="2000" dirty="0" smtClean="0">
                <a:cs typeface="Times New Roman" panose="02020603050405020304" pitchFamily="18" charset="0"/>
              </a:rPr>
              <a:t>    optional </a:t>
            </a:r>
            <a:r>
              <a:rPr lang="en-US" sz="2000" dirty="0">
                <a:cs typeface="Times New Roman" panose="02020603050405020304" pitchFamily="18" charset="0"/>
              </a:rPr>
              <a:t>parameters for controlling tree growth	</a:t>
            </a:r>
          </a:p>
          <a:p>
            <a:pPr marL="0" indent="0">
              <a:lnSpc>
                <a:spcPct val="120000"/>
              </a:lnSpc>
              <a:spcBef>
                <a:spcPts val="0"/>
              </a:spcBef>
              <a:buNone/>
            </a:pPr>
            <a:r>
              <a:rPr lang="en-US" sz="2200" dirty="0">
                <a:cs typeface="Times New Roman" panose="02020603050405020304" pitchFamily="18" charset="0"/>
              </a:rPr>
              <a:t>	</a:t>
            </a:r>
          </a:p>
        </p:txBody>
      </p:sp>
      <p:graphicFrame>
        <p:nvGraphicFramePr>
          <p:cNvPr id="4" name="Table 3"/>
          <p:cNvGraphicFramePr>
            <a:graphicFrameLocks noGrp="1"/>
          </p:cNvGraphicFramePr>
          <p:nvPr>
            <p:extLst>
              <p:ext uri="{D42A27DB-BD31-4B8C-83A1-F6EECF244321}">
                <p14:modId xmlns:p14="http://schemas.microsoft.com/office/powerpoint/2010/main" val="2585143608"/>
              </p:ext>
            </p:extLst>
          </p:nvPr>
        </p:nvGraphicFramePr>
        <p:xfrm>
          <a:off x="899651" y="2438400"/>
          <a:ext cx="7316233" cy="2421067"/>
        </p:xfrm>
        <a:graphic>
          <a:graphicData uri="http://schemas.openxmlformats.org/drawingml/2006/table">
            <a:tbl>
              <a:tblPr firstRow="1" bandRow="1">
                <a:tableStyleId>{5940675A-B579-460E-94D1-54222C63F5DA}</a:tableStyleId>
              </a:tblPr>
              <a:tblGrid>
                <a:gridCol w="1833111"/>
                <a:gridCol w="5483122"/>
              </a:tblGrid>
              <a:tr h="291690">
                <a:tc>
                  <a:txBody>
                    <a:bodyPr/>
                    <a:lstStyle/>
                    <a:p>
                      <a:r>
                        <a:rPr lang="en-US" sz="1900" b="1" dirty="0" err="1" smtClean="0">
                          <a:solidFill>
                            <a:schemeClr val="tx1"/>
                          </a:solidFill>
                          <a:latin typeface="+mn-lt"/>
                        </a:rPr>
                        <a:t>printcp</a:t>
                      </a:r>
                      <a:r>
                        <a:rPr lang="en-US" sz="1900" b="1" dirty="0" smtClean="0">
                          <a:solidFill>
                            <a:schemeClr val="tx1"/>
                          </a:solidFill>
                          <a:latin typeface="+mn-lt"/>
                        </a:rPr>
                        <a:t>( )</a:t>
                      </a:r>
                      <a:endParaRPr lang="en-US" sz="1900" b="1" dirty="0">
                        <a:solidFill>
                          <a:schemeClr val="tx1"/>
                        </a:solidFill>
                        <a:latin typeface="+mn-lt"/>
                      </a:endParaRPr>
                    </a:p>
                  </a:txBody>
                  <a:tcPr>
                    <a:solidFill>
                      <a:schemeClr val="bg1"/>
                    </a:solidFill>
                  </a:tcPr>
                </a:tc>
                <a:tc>
                  <a:txBody>
                    <a:bodyPr/>
                    <a:lstStyle/>
                    <a:p>
                      <a:r>
                        <a:rPr lang="en-US" sz="1900" dirty="0" smtClean="0">
                          <a:solidFill>
                            <a:schemeClr val="tx1"/>
                          </a:solidFill>
                          <a:latin typeface="+mn-lt"/>
                        </a:rPr>
                        <a:t>displays complexity</a:t>
                      </a:r>
                      <a:r>
                        <a:rPr lang="en-US" sz="1900" baseline="0" dirty="0" smtClean="0">
                          <a:solidFill>
                            <a:schemeClr val="tx1"/>
                          </a:solidFill>
                          <a:latin typeface="+mn-lt"/>
                        </a:rPr>
                        <a:t> parameter (cp) table</a:t>
                      </a:r>
                      <a:endParaRPr lang="en-US" sz="1900" dirty="0">
                        <a:solidFill>
                          <a:schemeClr val="tx1"/>
                        </a:solidFill>
                        <a:latin typeface="+mn-lt"/>
                      </a:endParaRPr>
                    </a:p>
                  </a:txBody>
                  <a:tcPr>
                    <a:solidFill>
                      <a:schemeClr val="bg1"/>
                    </a:solidFill>
                  </a:tcPr>
                </a:tc>
              </a:tr>
              <a:tr h="291690">
                <a:tc>
                  <a:txBody>
                    <a:bodyPr/>
                    <a:lstStyle/>
                    <a:p>
                      <a:r>
                        <a:rPr lang="en-US" sz="1900" b="1" dirty="0" err="1" smtClean="0">
                          <a:solidFill>
                            <a:schemeClr val="tx1"/>
                          </a:solidFill>
                          <a:latin typeface="+mn-lt"/>
                        </a:rPr>
                        <a:t>plotcp</a:t>
                      </a:r>
                      <a:r>
                        <a:rPr lang="en-US" sz="1900" b="1" dirty="0" smtClean="0">
                          <a:solidFill>
                            <a:schemeClr val="tx1"/>
                          </a:solidFill>
                          <a:latin typeface="+mn-lt"/>
                        </a:rPr>
                        <a:t> ( )</a:t>
                      </a:r>
                      <a:endParaRPr lang="en-US" sz="1900" b="1" dirty="0">
                        <a:solidFill>
                          <a:schemeClr val="tx1"/>
                        </a:solidFill>
                        <a:latin typeface="+mn-lt"/>
                      </a:endParaRPr>
                    </a:p>
                  </a:txBody>
                  <a:tcPr>
                    <a:solidFill>
                      <a:schemeClr val="bg1"/>
                    </a:solidFill>
                  </a:tcPr>
                </a:tc>
                <a:tc>
                  <a:txBody>
                    <a:bodyPr/>
                    <a:lstStyle/>
                    <a:p>
                      <a:r>
                        <a:rPr lang="en-US" sz="1900" dirty="0" smtClean="0">
                          <a:solidFill>
                            <a:schemeClr val="tx1"/>
                          </a:solidFill>
                          <a:latin typeface="+mn-lt"/>
                        </a:rPr>
                        <a:t>plots cross-validation</a:t>
                      </a:r>
                      <a:r>
                        <a:rPr lang="en-US" sz="1900" baseline="0" dirty="0" smtClean="0">
                          <a:solidFill>
                            <a:schemeClr val="tx1"/>
                          </a:solidFill>
                          <a:latin typeface="+mn-lt"/>
                        </a:rPr>
                        <a:t> results</a:t>
                      </a:r>
                      <a:endParaRPr lang="en-US" sz="1900" dirty="0">
                        <a:solidFill>
                          <a:schemeClr val="tx1"/>
                        </a:solidFill>
                        <a:latin typeface="+mn-lt"/>
                      </a:endParaRPr>
                    </a:p>
                  </a:txBody>
                  <a:tcPr>
                    <a:solidFill>
                      <a:schemeClr val="bg1"/>
                    </a:solidFill>
                  </a:tcPr>
                </a:tc>
              </a:tr>
              <a:tr h="516067">
                <a:tc>
                  <a:txBody>
                    <a:bodyPr/>
                    <a:lstStyle/>
                    <a:p>
                      <a:r>
                        <a:rPr lang="en-US" sz="1900" b="1" dirty="0" smtClean="0">
                          <a:solidFill>
                            <a:schemeClr val="tx1"/>
                          </a:solidFill>
                          <a:latin typeface="+mn-lt"/>
                        </a:rPr>
                        <a:t>summary ( )</a:t>
                      </a:r>
                      <a:endParaRPr lang="en-US" sz="1900" b="1" dirty="0">
                        <a:solidFill>
                          <a:schemeClr val="tx1"/>
                        </a:solidFill>
                        <a:latin typeface="+mn-lt"/>
                      </a:endParaRPr>
                    </a:p>
                  </a:txBody>
                  <a:tcPr>
                    <a:solidFill>
                      <a:schemeClr val="bg1"/>
                    </a:solidFill>
                  </a:tcPr>
                </a:tc>
                <a:tc>
                  <a:txBody>
                    <a:bodyPr/>
                    <a:lstStyle/>
                    <a:p>
                      <a:r>
                        <a:rPr lang="en-US" sz="1900" dirty="0" smtClean="0">
                          <a:solidFill>
                            <a:schemeClr val="tx1"/>
                          </a:solidFill>
                          <a:latin typeface="+mn-lt"/>
                        </a:rPr>
                        <a:t>detailed results including</a:t>
                      </a:r>
                      <a:r>
                        <a:rPr lang="en-US" sz="1900" baseline="0" dirty="0" smtClean="0">
                          <a:solidFill>
                            <a:schemeClr val="tx1"/>
                          </a:solidFill>
                          <a:latin typeface="+mn-lt"/>
                        </a:rPr>
                        <a:t> surrogate splits</a:t>
                      </a:r>
                      <a:endParaRPr lang="en-US" sz="1900" dirty="0">
                        <a:solidFill>
                          <a:schemeClr val="tx1"/>
                        </a:solidFill>
                        <a:latin typeface="+mn-lt"/>
                      </a:endParaRPr>
                    </a:p>
                  </a:txBody>
                  <a:tcPr>
                    <a:solidFill>
                      <a:schemeClr val="bg1"/>
                    </a:solidFill>
                  </a:tcPr>
                </a:tc>
              </a:tr>
              <a:tr h="291690">
                <a:tc>
                  <a:txBody>
                    <a:bodyPr/>
                    <a:lstStyle/>
                    <a:p>
                      <a:r>
                        <a:rPr lang="en-US" sz="1900" b="1" dirty="0" smtClean="0">
                          <a:solidFill>
                            <a:schemeClr val="tx1"/>
                          </a:solidFill>
                          <a:latin typeface="+mn-lt"/>
                        </a:rPr>
                        <a:t>plot ( )</a:t>
                      </a:r>
                      <a:endParaRPr lang="en-US" sz="1900" b="1" dirty="0">
                        <a:solidFill>
                          <a:schemeClr val="tx1"/>
                        </a:solidFill>
                        <a:latin typeface="+mn-lt"/>
                      </a:endParaRPr>
                    </a:p>
                  </a:txBody>
                  <a:tcPr>
                    <a:solidFill>
                      <a:schemeClr val="bg1"/>
                    </a:solidFill>
                  </a:tcPr>
                </a:tc>
                <a:tc>
                  <a:txBody>
                    <a:bodyPr/>
                    <a:lstStyle/>
                    <a:p>
                      <a:r>
                        <a:rPr lang="en-US" sz="1900" dirty="0" smtClean="0">
                          <a:solidFill>
                            <a:schemeClr val="tx1"/>
                          </a:solidFill>
                          <a:latin typeface="+mn-lt"/>
                        </a:rPr>
                        <a:t>plots the</a:t>
                      </a:r>
                      <a:r>
                        <a:rPr lang="en-US" sz="1900" baseline="0" dirty="0" smtClean="0">
                          <a:solidFill>
                            <a:schemeClr val="tx1"/>
                          </a:solidFill>
                          <a:latin typeface="+mn-lt"/>
                        </a:rPr>
                        <a:t> decision tree</a:t>
                      </a:r>
                      <a:endParaRPr lang="en-US" sz="1900" dirty="0">
                        <a:solidFill>
                          <a:schemeClr val="tx1"/>
                        </a:solidFill>
                        <a:latin typeface="+mn-lt"/>
                      </a:endParaRPr>
                    </a:p>
                  </a:txBody>
                  <a:tcPr>
                    <a:solidFill>
                      <a:schemeClr val="bg1"/>
                    </a:solidFill>
                  </a:tcPr>
                </a:tc>
              </a:tr>
              <a:tr h="291690">
                <a:tc>
                  <a:txBody>
                    <a:bodyPr/>
                    <a:lstStyle/>
                    <a:p>
                      <a:r>
                        <a:rPr lang="en-US" sz="1900" b="1" dirty="0" smtClean="0">
                          <a:solidFill>
                            <a:schemeClr val="tx1"/>
                          </a:solidFill>
                          <a:latin typeface="+mn-lt"/>
                        </a:rPr>
                        <a:t>text ( )</a:t>
                      </a:r>
                      <a:endParaRPr lang="en-US" sz="1900" b="1" dirty="0">
                        <a:solidFill>
                          <a:schemeClr val="tx1"/>
                        </a:solidFill>
                        <a:latin typeface="+mn-lt"/>
                      </a:endParaRPr>
                    </a:p>
                  </a:txBody>
                  <a:tcPr>
                    <a:solidFill>
                      <a:schemeClr val="bg1"/>
                    </a:solidFill>
                  </a:tcPr>
                </a:tc>
                <a:tc>
                  <a:txBody>
                    <a:bodyPr/>
                    <a:lstStyle/>
                    <a:p>
                      <a:r>
                        <a:rPr lang="en-US" sz="1900" dirty="0" smtClean="0">
                          <a:solidFill>
                            <a:schemeClr val="tx1"/>
                          </a:solidFill>
                          <a:latin typeface="+mn-lt"/>
                          <a:cs typeface="Times New Roman" panose="02020603050405020304" pitchFamily="18" charset="0"/>
                        </a:rPr>
                        <a:t>labels the decision tree plot</a:t>
                      </a:r>
                      <a:endParaRPr lang="en-US" sz="1900" dirty="0">
                        <a:solidFill>
                          <a:schemeClr val="tx1"/>
                        </a:solidFill>
                        <a:latin typeface="+mn-lt"/>
                      </a:endParaRPr>
                    </a:p>
                  </a:txBody>
                  <a:tcPr>
                    <a:solidFill>
                      <a:schemeClr val="bg1"/>
                    </a:solidFill>
                  </a:tcPr>
                </a:tc>
              </a:tr>
              <a:tr h="291690">
                <a:tc>
                  <a:txBody>
                    <a:bodyPr/>
                    <a:lstStyle/>
                    <a:p>
                      <a:r>
                        <a:rPr lang="en-US" sz="1900" b="1" dirty="0" smtClean="0">
                          <a:solidFill>
                            <a:schemeClr val="tx1"/>
                          </a:solidFill>
                          <a:latin typeface="+mn-lt"/>
                        </a:rPr>
                        <a:t>prune</a:t>
                      </a:r>
                      <a:r>
                        <a:rPr lang="en-US" sz="1900" b="1" baseline="0" dirty="0" smtClean="0">
                          <a:solidFill>
                            <a:schemeClr val="tx1"/>
                          </a:solidFill>
                          <a:latin typeface="+mn-lt"/>
                        </a:rPr>
                        <a:t> ( )</a:t>
                      </a:r>
                      <a:endParaRPr lang="en-US" sz="1900" b="1" dirty="0">
                        <a:solidFill>
                          <a:schemeClr val="tx1"/>
                        </a:solidFill>
                        <a:latin typeface="+mn-lt"/>
                      </a:endParaRPr>
                    </a:p>
                  </a:txBody>
                  <a:tcPr>
                    <a:solidFill>
                      <a:schemeClr val="bg1"/>
                    </a:solidFill>
                  </a:tcPr>
                </a:tc>
                <a:tc>
                  <a:txBody>
                    <a:bodyPr/>
                    <a:lstStyle/>
                    <a:p>
                      <a:r>
                        <a:rPr lang="en-US" sz="1900" dirty="0" smtClean="0">
                          <a:solidFill>
                            <a:schemeClr val="tx1"/>
                          </a:solidFill>
                          <a:latin typeface="+mn-lt"/>
                        </a:rPr>
                        <a:t>snips off the least important splits using cp</a:t>
                      </a:r>
                      <a:endParaRPr lang="en-US" sz="1900" dirty="0">
                        <a:solidFill>
                          <a:schemeClr val="tx1"/>
                        </a:solidFill>
                        <a:latin typeface="+mn-lt"/>
                      </a:endParaRPr>
                    </a:p>
                  </a:txBody>
                  <a:tcPr>
                    <a:solidFill>
                      <a:schemeClr val="bg1"/>
                    </a:solidFill>
                  </a:tcPr>
                </a:tc>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2364024615"/>
              </p:ext>
            </p:extLst>
          </p:nvPr>
        </p:nvGraphicFramePr>
        <p:xfrm>
          <a:off x="899650" y="4859467"/>
          <a:ext cx="7316233" cy="960120"/>
        </p:xfrm>
        <a:graphic>
          <a:graphicData uri="http://schemas.openxmlformats.org/drawingml/2006/table">
            <a:tbl>
              <a:tblPr firstRow="1" bandRow="1">
                <a:tableStyleId>{5940675A-B579-460E-94D1-54222C63F5DA}</a:tableStyleId>
              </a:tblPr>
              <a:tblGrid>
                <a:gridCol w="1833111"/>
                <a:gridCol w="5483122"/>
              </a:tblGrid>
              <a:tr h="291690">
                <a:tc>
                  <a:txBody>
                    <a:bodyPr/>
                    <a:lstStyle/>
                    <a:p>
                      <a:r>
                        <a:rPr lang="en-US" sz="1900" b="1" dirty="0" err="1" smtClean="0">
                          <a:solidFill>
                            <a:schemeClr val="tx1"/>
                          </a:solidFill>
                          <a:latin typeface="+mn-lt"/>
                        </a:rPr>
                        <a:t>rpart.plot</a:t>
                      </a:r>
                      <a:r>
                        <a:rPr lang="en-US" sz="1900" b="1" dirty="0" smtClean="0">
                          <a:solidFill>
                            <a:schemeClr val="tx1"/>
                          </a:solidFill>
                          <a:latin typeface="+mn-lt"/>
                        </a:rPr>
                        <a:t> ( )</a:t>
                      </a:r>
                    </a:p>
                    <a:p>
                      <a:r>
                        <a:rPr lang="en-US" sz="1900" b="1" dirty="0" err="1" smtClean="0">
                          <a:solidFill>
                            <a:schemeClr val="tx1"/>
                          </a:solidFill>
                          <a:latin typeface="+mn-lt"/>
                        </a:rPr>
                        <a:t>prp</a:t>
                      </a:r>
                      <a:r>
                        <a:rPr lang="en-US" sz="1900" b="1" baseline="0" dirty="0" smtClean="0">
                          <a:solidFill>
                            <a:schemeClr val="tx1"/>
                          </a:solidFill>
                          <a:latin typeface="+mn-lt"/>
                        </a:rPr>
                        <a:t> ( )</a:t>
                      </a:r>
                      <a:endParaRPr lang="en-US" sz="1900" b="1" dirty="0">
                        <a:solidFill>
                          <a:schemeClr val="tx1"/>
                        </a:solidFill>
                        <a:latin typeface="+mn-lt"/>
                      </a:endParaRPr>
                    </a:p>
                  </a:txBody>
                  <a:tcPr>
                    <a:solidFill>
                      <a:schemeClr val="bg1"/>
                    </a:solidFill>
                  </a:tcPr>
                </a:tc>
                <a:tc>
                  <a:txBody>
                    <a:bodyPr/>
                    <a:lstStyle/>
                    <a:p>
                      <a:r>
                        <a:rPr lang="en-US" sz="1900" dirty="0" smtClean="0">
                          <a:solidFill>
                            <a:schemeClr val="tx1"/>
                          </a:solidFill>
                          <a:latin typeface="+mn-lt"/>
                        </a:rPr>
                        <a:t>located in the </a:t>
                      </a:r>
                      <a:r>
                        <a:rPr lang="en-US" sz="1900" dirty="0" err="1" smtClean="0">
                          <a:solidFill>
                            <a:schemeClr val="tx1"/>
                          </a:solidFill>
                          <a:latin typeface="+mn-lt"/>
                        </a:rPr>
                        <a:t>rpart.plot</a:t>
                      </a:r>
                      <a:r>
                        <a:rPr lang="en-US" sz="1900" dirty="0" smtClean="0">
                          <a:solidFill>
                            <a:schemeClr val="tx1"/>
                          </a:solidFill>
                          <a:latin typeface="+mn-lt"/>
                        </a:rPr>
                        <a:t> package,</a:t>
                      </a:r>
                      <a:r>
                        <a:rPr lang="en-US" sz="1900" baseline="0" dirty="0" smtClean="0">
                          <a:solidFill>
                            <a:schemeClr val="tx1"/>
                          </a:solidFill>
                          <a:latin typeface="+mn-lt"/>
                        </a:rPr>
                        <a:t> these commands allow for better </a:t>
                      </a:r>
                      <a:r>
                        <a:rPr lang="en-US" sz="1900" baseline="0" dirty="0" err="1" smtClean="0">
                          <a:solidFill>
                            <a:schemeClr val="tx1"/>
                          </a:solidFill>
                          <a:latin typeface="+mn-lt"/>
                        </a:rPr>
                        <a:t>rpart</a:t>
                      </a:r>
                      <a:r>
                        <a:rPr lang="en-US" sz="1900" baseline="0" dirty="0" smtClean="0">
                          <a:solidFill>
                            <a:schemeClr val="tx1"/>
                          </a:solidFill>
                          <a:latin typeface="+mn-lt"/>
                        </a:rPr>
                        <a:t> plot customizations</a:t>
                      </a:r>
                      <a:endParaRPr lang="en-US" sz="1900" dirty="0">
                        <a:solidFill>
                          <a:schemeClr val="tx1"/>
                        </a:solidFill>
                        <a:latin typeface="+mn-lt"/>
                      </a:endParaRPr>
                    </a:p>
                  </a:txBody>
                  <a:tcPr>
                    <a:solidFill>
                      <a:schemeClr val="bg1"/>
                    </a:solidFill>
                  </a:tcPr>
                </a:tc>
              </a:tr>
            </a:tbl>
          </a:graphicData>
        </a:graphic>
      </p:graphicFrame>
    </p:spTree>
    <p:extLst>
      <p:ext uri="{BB962C8B-B14F-4D97-AF65-F5344CB8AC3E}">
        <p14:creationId xmlns:p14="http://schemas.microsoft.com/office/powerpoint/2010/main" val="1122672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0"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animEffect transition="in" filter="fade">
                                      <p:cBhvr>
                                        <p:cTn id="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randomForest</a:t>
            </a:r>
            <a:r>
              <a:rPr lang="en-US" dirty="0" smtClean="0"/>
              <a:t> algorithm</a:t>
            </a:r>
            <a:endParaRPr lang="en-US" dirty="0"/>
          </a:p>
        </p:txBody>
      </p:sp>
      <p:sp>
        <p:nvSpPr>
          <p:cNvPr id="3" name="Content Placeholder 2"/>
          <p:cNvSpPr>
            <a:spLocks noGrp="1"/>
          </p:cNvSpPr>
          <p:nvPr>
            <p:ph idx="1"/>
          </p:nvPr>
        </p:nvSpPr>
        <p:spPr/>
        <p:txBody>
          <a:bodyPr>
            <a:noAutofit/>
          </a:bodyPr>
          <a:lstStyle/>
          <a:p>
            <a:r>
              <a:rPr lang="en-US" sz="2200" dirty="0" smtClean="0"/>
              <a:t>Grow a forest of many trees (</a:t>
            </a:r>
            <a:r>
              <a:rPr lang="en-US" sz="2200" i="1" dirty="0" err="1" smtClean="0"/>
              <a:t>ntree</a:t>
            </a:r>
            <a:r>
              <a:rPr lang="en-US" sz="2200" dirty="0" smtClean="0"/>
              <a:t>).</a:t>
            </a:r>
          </a:p>
          <a:p>
            <a:r>
              <a:rPr lang="en-US" sz="2200" dirty="0" smtClean="0"/>
              <a:t>Grow each tree from an independent bootstrap sample from the training data (sample N cases at random with replacement).</a:t>
            </a:r>
          </a:p>
          <a:p>
            <a:r>
              <a:rPr lang="en-US" sz="2200" dirty="0" smtClean="0"/>
              <a:t>For each tree at each node: </a:t>
            </a:r>
          </a:p>
          <a:p>
            <a:pPr lvl="1">
              <a:buFont typeface="Courier New" panose="02070309020205020404" pitchFamily="49" charset="0"/>
              <a:buChar char="o"/>
            </a:pPr>
            <a:r>
              <a:rPr lang="en-US" sz="2000" dirty="0" smtClean="0"/>
              <a:t>Select a random subset of predictor variables (</a:t>
            </a:r>
            <a:r>
              <a:rPr lang="en-US" sz="2000" i="1" dirty="0" err="1" smtClean="0"/>
              <a:t>mtry</a:t>
            </a:r>
            <a:r>
              <a:rPr lang="en-US" sz="2000" dirty="0" smtClean="0"/>
              <a:t>) </a:t>
            </a:r>
          </a:p>
          <a:p>
            <a:pPr lvl="1">
              <a:buFont typeface="Courier New" panose="02070309020205020404" pitchFamily="49" charset="0"/>
              <a:buChar char="o"/>
            </a:pPr>
            <a:r>
              <a:rPr lang="en-US" sz="2000" dirty="0" smtClean="0"/>
              <a:t>Use the best split on the selected </a:t>
            </a:r>
            <a:r>
              <a:rPr lang="en-US" sz="2000" i="1" dirty="0" err="1" smtClean="0"/>
              <a:t>mtry</a:t>
            </a:r>
            <a:r>
              <a:rPr lang="en-US" sz="2000" dirty="0" smtClean="0"/>
              <a:t> variables</a:t>
            </a:r>
          </a:p>
          <a:p>
            <a:pPr lvl="1">
              <a:buFont typeface="Courier New" panose="02070309020205020404" pitchFamily="49" charset="0"/>
              <a:buChar char="o"/>
            </a:pPr>
            <a:r>
              <a:rPr lang="en-US" sz="2000" dirty="0" smtClean="0"/>
              <a:t>Repeat this process until the tree is grown to the largest extent possible (no pruning)</a:t>
            </a:r>
          </a:p>
          <a:p>
            <a:pPr marL="342900" lvl="1" indent="-342900"/>
            <a:r>
              <a:rPr lang="en-US" sz="2200" dirty="0" smtClean="0"/>
              <a:t>Aggregate all trees for prediction (average for regression, majority vote for classification).</a:t>
            </a:r>
            <a:endParaRPr lang="en-US" sz="2200" dirty="0"/>
          </a:p>
        </p:txBody>
      </p:sp>
    </p:spTree>
    <p:extLst>
      <p:ext uri="{BB962C8B-B14F-4D97-AF65-F5344CB8AC3E}">
        <p14:creationId xmlns:p14="http://schemas.microsoft.com/office/powerpoint/2010/main" val="8044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500"/>
                                        <p:tgtEl>
                                          <p:spTgt spid="3">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Effect transition="in" filter="fade">
                                      <p:cBhvr>
                                        <p:cTn id="25" dur="500"/>
                                        <p:tgtEl>
                                          <p:spTgt spid="3">
                                            <p:txEl>
                                              <p:pRg st="5" end="5"/>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
                                            <p:txEl>
                                              <p:pRg st="6" end="6"/>
                                            </p:txEl>
                                          </p:spTgt>
                                        </p:tgtEl>
                                        <p:attrNameLst>
                                          <p:attrName>style.visibility</p:attrName>
                                        </p:attrNameLst>
                                      </p:cBhvr>
                                      <p:to>
                                        <p:strVal val="visible"/>
                                      </p:to>
                                    </p:set>
                                    <p:animEffect transition="in" filter="fade">
                                      <p:cBhvr>
                                        <p:cTn id="30"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b="9997"/>
          <a:stretch/>
        </p:blipFill>
        <p:spPr>
          <a:xfrm>
            <a:off x="0" y="381000"/>
            <a:ext cx="9143385" cy="6171970"/>
          </a:xfrm>
          <a:prstGeom prst="rect">
            <a:avLst/>
          </a:prstGeom>
        </p:spPr>
      </p:pic>
    </p:spTree>
    <p:extLst>
      <p:ext uri="{BB962C8B-B14F-4D97-AF65-F5344CB8AC3E}">
        <p14:creationId xmlns:p14="http://schemas.microsoft.com/office/powerpoint/2010/main" val="185027374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b="11108"/>
          <a:stretch/>
        </p:blipFill>
        <p:spPr>
          <a:xfrm>
            <a:off x="-12290" y="304800"/>
            <a:ext cx="9143385" cy="6095770"/>
          </a:xfrm>
          <a:prstGeom prst="rect">
            <a:avLst/>
          </a:prstGeom>
        </p:spPr>
      </p:pic>
    </p:spTree>
    <p:extLst>
      <p:ext uri="{BB962C8B-B14F-4D97-AF65-F5344CB8AC3E}">
        <p14:creationId xmlns:p14="http://schemas.microsoft.com/office/powerpoint/2010/main" val="337517504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b="11106"/>
          <a:stretch/>
        </p:blipFill>
        <p:spPr>
          <a:xfrm>
            <a:off x="0" y="381000"/>
            <a:ext cx="9142857" cy="6095572"/>
          </a:xfrm>
          <a:prstGeom prst="rect">
            <a:avLst/>
          </a:prstGeom>
        </p:spPr>
      </p:pic>
    </p:spTree>
    <p:extLst>
      <p:ext uri="{BB962C8B-B14F-4D97-AF65-F5344CB8AC3E}">
        <p14:creationId xmlns:p14="http://schemas.microsoft.com/office/powerpoint/2010/main" val="125170631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3" cstate="print">
            <a:extLst>
              <a:ext uri="{28A0092B-C50C-407E-A947-70E740481C1C}">
                <a14:useLocalDpi xmlns:a14="http://schemas.microsoft.com/office/drawing/2010/main" val="0"/>
              </a:ext>
            </a:extLst>
          </a:blip>
          <a:srcRect b="11111"/>
          <a:stretch/>
        </p:blipFill>
        <p:spPr>
          <a:xfrm>
            <a:off x="0" y="304800"/>
            <a:ext cx="9140851" cy="6096000"/>
          </a:xfrm>
        </p:spPr>
      </p:pic>
    </p:spTree>
    <p:extLst>
      <p:ext uri="{BB962C8B-B14F-4D97-AF65-F5344CB8AC3E}">
        <p14:creationId xmlns:p14="http://schemas.microsoft.com/office/powerpoint/2010/main" val="200763997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b="11106"/>
          <a:stretch/>
        </p:blipFill>
        <p:spPr>
          <a:xfrm>
            <a:off x="1143" y="304800"/>
            <a:ext cx="9142857" cy="6095572"/>
          </a:xfrm>
          <a:prstGeom prst="rect">
            <a:avLst/>
          </a:prstGeom>
        </p:spPr>
      </p:pic>
    </p:spTree>
    <p:extLst>
      <p:ext uri="{BB962C8B-B14F-4D97-AF65-F5344CB8AC3E}">
        <p14:creationId xmlns:p14="http://schemas.microsoft.com/office/powerpoint/2010/main" val="71122004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b="11111"/>
          <a:stretch/>
        </p:blipFill>
        <p:spPr>
          <a:xfrm>
            <a:off x="0" y="381000"/>
            <a:ext cx="9139203" cy="6096000"/>
          </a:xfrm>
          <a:prstGeom prst="rect">
            <a:avLst/>
          </a:prstGeom>
        </p:spPr>
      </p:pic>
    </p:spTree>
    <p:extLst>
      <p:ext uri="{BB962C8B-B14F-4D97-AF65-F5344CB8AC3E}">
        <p14:creationId xmlns:p14="http://schemas.microsoft.com/office/powerpoint/2010/main" val="38557269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Classification Terms</a:t>
            </a:r>
            <a:endParaRPr lang="en-US" dirty="0"/>
          </a:p>
        </p:txBody>
      </p:sp>
      <p:sp>
        <p:nvSpPr>
          <p:cNvPr id="3" name="Content Placeholder 2"/>
          <p:cNvSpPr>
            <a:spLocks noGrp="1"/>
          </p:cNvSpPr>
          <p:nvPr>
            <p:ph idx="1"/>
          </p:nvPr>
        </p:nvSpPr>
        <p:spPr/>
        <p:txBody>
          <a:bodyPr>
            <a:normAutofit/>
          </a:bodyPr>
          <a:lstStyle/>
          <a:p>
            <a:pPr marL="0" lvl="1" indent="0">
              <a:buNone/>
              <a:tabLst>
                <a:tab pos="465138" algn="l"/>
              </a:tabLst>
            </a:pPr>
            <a:r>
              <a:rPr lang="en-US" sz="2200" b="1" u="sng" dirty="0"/>
              <a:t>Mean Decrease </a:t>
            </a:r>
            <a:r>
              <a:rPr lang="en-US" sz="2200" b="1" u="sng" dirty="0" smtClean="0"/>
              <a:t>Accuracy</a:t>
            </a:r>
            <a:endParaRPr lang="en-US" sz="2200" b="1" dirty="0" smtClean="0"/>
          </a:p>
          <a:p>
            <a:pPr marL="457200" lvl="2" indent="0">
              <a:buNone/>
              <a:tabLst>
                <a:tab pos="465138" algn="l"/>
              </a:tabLst>
            </a:pPr>
            <a:r>
              <a:rPr lang="en-US" sz="2000" dirty="0" smtClean="0"/>
              <a:t>the </a:t>
            </a:r>
            <a:r>
              <a:rPr lang="en-US" sz="2000" dirty="0"/>
              <a:t>more the accuracy of the random forest decreases due to the addition of a single variable, the more important the variable is </a:t>
            </a:r>
            <a:r>
              <a:rPr lang="en-US" sz="2000" dirty="0" smtClean="0"/>
              <a:t>deemed</a:t>
            </a:r>
          </a:p>
          <a:p>
            <a:pPr marL="457200" lvl="2" indent="0">
              <a:buNone/>
              <a:tabLst>
                <a:tab pos="465138" algn="l"/>
              </a:tabLst>
            </a:pPr>
            <a:endParaRPr lang="en-US" sz="800" dirty="0"/>
          </a:p>
          <a:p>
            <a:pPr marL="0" lvl="1" indent="0">
              <a:buNone/>
              <a:tabLst>
                <a:tab pos="465138" algn="l"/>
              </a:tabLst>
            </a:pPr>
            <a:r>
              <a:rPr lang="en-US" sz="2200" b="1" u="sng" dirty="0"/>
              <a:t>Mean Decrease </a:t>
            </a:r>
            <a:r>
              <a:rPr lang="en-US" sz="2200" b="1" u="sng" dirty="0" smtClean="0"/>
              <a:t>Gini</a:t>
            </a:r>
            <a:r>
              <a:rPr lang="en-US" sz="2200" b="1" dirty="0" smtClean="0"/>
              <a:t> </a:t>
            </a:r>
          </a:p>
          <a:p>
            <a:pPr marL="457200" lvl="2" indent="0">
              <a:buNone/>
              <a:tabLst>
                <a:tab pos="465138" algn="l"/>
              </a:tabLst>
            </a:pPr>
            <a:r>
              <a:rPr lang="en-US" sz="2000" dirty="0" smtClean="0"/>
              <a:t>a </a:t>
            </a:r>
            <a:r>
              <a:rPr lang="en-US" sz="2000" dirty="0"/>
              <a:t>measure of how each variable contributes to the homogeneity of the nodes and </a:t>
            </a:r>
            <a:r>
              <a:rPr lang="en-US" sz="2000" dirty="0" smtClean="0"/>
              <a:t>leaves</a:t>
            </a:r>
          </a:p>
          <a:p>
            <a:pPr marL="457200" lvl="2" indent="0">
              <a:buNone/>
              <a:tabLst>
                <a:tab pos="465138" algn="l"/>
              </a:tabLst>
            </a:pPr>
            <a:endParaRPr lang="en-US" sz="800" dirty="0"/>
          </a:p>
          <a:p>
            <a:pPr marL="0" lvl="1" indent="0">
              <a:buNone/>
              <a:tabLst>
                <a:tab pos="465138" algn="l"/>
              </a:tabLst>
            </a:pPr>
            <a:r>
              <a:rPr lang="en-US" sz="2200" b="1" u="sng" dirty="0" smtClean="0"/>
              <a:t>Out </a:t>
            </a:r>
            <a:r>
              <a:rPr lang="en-US" sz="2200" b="1" u="sng" dirty="0"/>
              <a:t>of Bag </a:t>
            </a:r>
            <a:r>
              <a:rPr lang="en-US" sz="2200" b="1" u="sng" dirty="0" smtClean="0"/>
              <a:t>Error </a:t>
            </a:r>
            <a:endParaRPr lang="en-US" sz="2200" b="1" dirty="0"/>
          </a:p>
          <a:p>
            <a:pPr marL="457200" lvl="2" indent="0">
              <a:buNone/>
              <a:tabLst>
                <a:tab pos="465138" algn="l"/>
              </a:tabLst>
            </a:pPr>
            <a:r>
              <a:rPr lang="en-US" sz="2000" dirty="0" smtClean="0"/>
              <a:t>proportion of times that the result is misclassified, averaged over all samples</a:t>
            </a:r>
            <a:endParaRPr lang="en-US" sz="2000" dirty="0"/>
          </a:p>
          <a:p>
            <a:pPr marL="0" indent="0">
              <a:buNone/>
            </a:pPr>
            <a:endParaRPr lang="en-US" dirty="0"/>
          </a:p>
        </p:txBody>
      </p:sp>
    </p:spTree>
    <p:extLst>
      <p:ext uri="{BB962C8B-B14F-4D97-AF65-F5344CB8AC3E}">
        <p14:creationId xmlns:p14="http://schemas.microsoft.com/office/powerpoint/2010/main" val="3948522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fade">
                                      <p:cBhvr>
                                        <p:cTn id="12" dur="500"/>
                                        <p:tgtEl>
                                          <p:spTgt spid="3">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animEffect transition="in" filter="fade">
                                      <p:cBhvr>
                                        <p:cTn id="17"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Regression Terms</a:t>
            </a:r>
            <a:endParaRPr lang="en-US" dirty="0"/>
          </a:p>
        </p:txBody>
      </p:sp>
      <p:sp>
        <p:nvSpPr>
          <p:cNvPr id="3" name="Content Placeholder 2"/>
          <p:cNvSpPr>
            <a:spLocks noGrp="1"/>
          </p:cNvSpPr>
          <p:nvPr>
            <p:ph idx="1"/>
          </p:nvPr>
        </p:nvSpPr>
        <p:spPr/>
        <p:txBody>
          <a:bodyPr>
            <a:normAutofit/>
          </a:bodyPr>
          <a:lstStyle/>
          <a:p>
            <a:pPr marL="0" lvl="1" indent="0">
              <a:buNone/>
            </a:pPr>
            <a:r>
              <a:rPr lang="en-US" sz="2200" b="1" u="sng" dirty="0"/>
              <a:t>%</a:t>
            </a:r>
            <a:r>
              <a:rPr lang="en-US" sz="2200" b="1" u="sng" dirty="0" err="1"/>
              <a:t>Inc</a:t>
            </a:r>
            <a:r>
              <a:rPr lang="en-US" sz="2200" b="1" u="sng" dirty="0"/>
              <a:t> </a:t>
            </a:r>
            <a:r>
              <a:rPr lang="en-US" sz="2200" b="1" u="sng" dirty="0" smtClean="0"/>
              <a:t>MSE </a:t>
            </a:r>
            <a:endParaRPr lang="en-US" sz="2200" b="1" dirty="0"/>
          </a:p>
          <a:p>
            <a:pPr marL="457200" lvl="2" indent="0">
              <a:buNone/>
            </a:pPr>
            <a:r>
              <a:rPr lang="en-US" sz="2000" dirty="0" smtClean="0"/>
              <a:t>average increase in squared residuals of the test set when variables are randomly permuted (little importance = little change in model when variable is removed or added)</a:t>
            </a:r>
          </a:p>
          <a:p>
            <a:pPr marL="457200" lvl="2" indent="0">
              <a:buNone/>
            </a:pPr>
            <a:endParaRPr lang="en-US" sz="800" dirty="0"/>
          </a:p>
          <a:p>
            <a:pPr marL="0" lvl="1" indent="0">
              <a:buNone/>
            </a:pPr>
            <a:r>
              <a:rPr lang="en-US" sz="2200" b="1" u="sng" dirty="0" err="1"/>
              <a:t>Inc</a:t>
            </a:r>
            <a:r>
              <a:rPr lang="en-US" sz="2200" b="1" u="sng" dirty="0"/>
              <a:t> Node </a:t>
            </a:r>
            <a:r>
              <a:rPr lang="en-US" sz="2200" b="1" u="sng" dirty="0" smtClean="0"/>
              <a:t>Purity</a:t>
            </a:r>
          </a:p>
          <a:p>
            <a:pPr marL="457200" lvl="2" indent="0">
              <a:buNone/>
            </a:pPr>
            <a:r>
              <a:rPr lang="en-US" sz="2000" dirty="0" smtClean="0"/>
              <a:t>increase in homogeneity in data partitions</a:t>
            </a:r>
          </a:p>
          <a:p>
            <a:pPr marL="457200" lvl="2" indent="0">
              <a:buNone/>
            </a:pPr>
            <a:endParaRPr lang="en-US" sz="800" dirty="0"/>
          </a:p>
          <a:p>
            <a:pPr marL="0" lvl="1" indent="0">
              <a:buNone/>
            </a:pPr>
            <a:r>
              <a:rPr lang="en-US" sz="2200" b="1" u="sng" dirty="0"/>
              <a:t>Mean of Squared </a:t>
            </a:r>
            <a:r>
              <a:rPr lang="en-US" sz="2200" b="1" u="sng" dirty="0" smtClean="0"/>
              <a:t>Residuals </a:t>
            </a:r>
            <a:endParaRPr lang="en-US" sz="2200" b="1" dirty="0" smtClean="0"/>
          </a:p>
          <a:p>
            <a:pPr marL="457200" lvl="2" indent="0">
              <a:buNone/>
            </a:pPr>
            <a:r>
              <a:rPr lang="en-US" sz="2000" dirty="0" smtClean="0"/>
              <a:t>sum of squared residuals divided by n</a:t>
            </a:r>
          </a:p>
          <a:p>
            <a:pPr marL="457200" lvl="2" indent="0">
              <a:buNone/>
            </a:pPr>
            <a:endParaRPr lang="en-US" sz="800" dirty="0" smtClean="0"/>
          </a:p>
          <a:p>
            <a:pPr marL="0" lvl="1" indent="0">
              <a:buNone/>
            </a:pPr>
            <a:r>
              <a:rPr lang="en-US" sz="2200" b="1" u="sng" dirty="0" smtClean="0"/>
              <a:t>% Variance Explained </a:t>
            </a:r>
            <a:endParaRPr lang="en-US" sz="2200" b="1" dirty="0" smtClean="0"/>
          </a:p>
          <a:p>
            <a:pPr marL="457200" lvl="2" indent="0">
              <a:buNone/>
            </a:pPr>
            <a:r>
              <a:rPr lang="en-US" sz="2000" dirty="0" err="1" smtClean="0"/>
              <a:t>psuedo</a:t>
            </a:r>
            <a:r>
              <a:rPr lang="en-US" sz="2000" dirty="0" smtClean="0"/>
              <a:t> R</a:t>
            </a:r>
            <a:r>
              <a:rPr lang="en-US" sz="2000" baseline="30000" dirty="0" smtClean="0"/>
              <a:t>2</a:t>
            </a:r>
            <a:endParaRPr lang="en-US" sz="2000" dirty="0"/>
          </a:p>
          <a:p>
            <a:pPr marL="406400" lvl="1" indent="-406400">
              <a:buFont typeface="Arial" panose="020B0604020202020204" pitchFamily="34" charset="0"/>
              <a:buChar char="•"/>
            </a:pPr>
            <a:endParaRPr lang="en-US" baseline="30000" dirty="0"/>
          </a:p>
          <a:p>
            <a:endParaRPr lang="en-US" dirty="0"/>
          </a:p>
        </p:txBody>
      </p:sp>
    </p:spTree>
    <p:extLst>
      <p:ext uri="{BB962C8B-B14F-4D97-AF65-F5344CB8AC3E}">
        <p14:creationId xmlns:p14="http://schemas.microsoft.com/office/powerpoint/2010/main" val="401384496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b="11108"/>
          <a:stretch/>
        </p:blipFill>
        <p:spPr>
          <a:xfrm>
            <a:off x="615" y="381000"/>
            <a:ext cx="9143385" cy="6095770"/>
          </a:xfrm>
          <a:prstGeom prst="rect">
            <a:avLst/>
          </a:prstGeom>
        </p:spPr>
      </p:pic>
    </p:spTree>
    <p:extLst>
      <p:ext uri="{BB962C8B-B14F-4D97-AF65-F5344CB8AC3E}">
        <p14:creationId xmlns:p14="http://schemas.microsoft.com/office/powerpoint/2010/main" val="216824473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Variable Importance</a:t>
            </a:r>
            <a:endParaRPr lang="en-US" dirty="0"/>
          </a:p>
        </p:txBody>
      </p:sp>
      <p:sp>
        <p:nvSpPr>
          <p:cNvPr id="3" name="Content Placeholder 2"/>
          <p:cNvSpPr>
            <a:spLocks noGrp="1"/>
          </p:cNvSpPr>
          <p:nvPr>
            <p:ph idx="1"/>
          </p:nvPr>
        </p:nvSpPr>
        <p:spPr/>
        <p:txBody>
          <a:bodyPr>
            <a:normAutofit/>
          </a:bodyPr>
          <a:lstStyle/>
          <a:p>
            <a:pPr marL="0" indent="0">
              <a:buNone/>
            </a:pPr>
            <a:r>
              <a:rPr lang="en-US" sz="2200" dirty="0" smtClean="0"/>
              <a:t>The importance of each variable is estimated by observing how much the prediction error increases when out-of-bag (OOB) data for that variable are permuted while all others are left unchanged. </a:t>
            </a:r>
            <a:endParaRPr lang="en-US" sz="2200" dirty="0"/>
          </a:p>
        </p:txBody>
      </p:sp>
    </p:spTree>
    <p:extLst>
      <p:ext uri="{BB962C8B-B14F-4D97-AF65-F5344CB8AC3E}">
        <p14:creationId xmlns:p14="http://schemas.microsoft.com/office/powerpoint/2010/main" val="420848541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Variable Importance: Regression</a:t>
            </a:r>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t="17895" b="3000"/>
          <a:stretch/>
        </p:blipFill>
        <p:spPr>
          <a:xfrm>
            <a:off x="381000" y="1828800"/>
            <a:ext cx="7780274" cy="4710111"/>
          </a:xfrm>
          <a:prstGeom prst="rect">
            <a:avLst/>
          </a:prstGeom>
          <a:ln>
            <a:solidFill>
              <a:schemeClr val="tx1"/>
            </a:solidFill>
          </a:ln>
        </p:spPr>
      </p:pic>
    </p:spTree>
    <p:extLst>
      <p:ext uri="{BB962C8B-B14F-4D97-AF65-F5344CB8AC3E}">
        <p14:creationId xmlns:p14="http://schemas.microsoft.com/office/powerpoint/2010/main" val="283172233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a:t>
            </a:r>
            <a:r>
              <a:rPr lang="en-US" dirty="0" err="1" smtClean="0"/>
              <a:t>randomForest</a:t>
            </a:r>
            <a:endParaRPr lang="en-US" dirty="0"/>
          </a:p>
        </p:txBody>
      </p:sp>
      <p:sp>
        <p:nvSpPr>
          <p:cNvPr id="3" name="Content Placeholder 2"/>
          <p:cNvSpPr>
            <a:spLocks noGrp="1"/>
          </p:cNvSpPr>
          <p:nvPr>
            <p:ph idx="1"/>
          </p:nvPr>
        </p:nvSpPr>
        <p:spPr/>
        <p:txBody>
          <a:bodyPr>
            <a:normAutofit/>
          </a:bodyPr>
          <a:lstStyle/>
          <a:p>
            <a:pPr marL="0" indent="0">
              <a:buNone/>
            </a:pPr>
            <a:r>
              <a:rPr lang="en-US" sz="2400" dirty="0">
                <a:hlinkClick r:id="rId2"/>
              </a:rPr>
              <a:t>https://github.com/ncss-tech/stats_for_soil_survey/blob/master/chapters/8_Tree_models/treemodels.md</a:t>
            </a:r>
            <a:r>
              <a:rPr lang="en-US" sz="2400" dirty="0"/>
              <a:t> </a:t>
            </a:r>
          </a:p>
        </p:txBody>
      </p:sp>
    </p:spTree>
    <p:extLst>
      <p:ext uri="{BB962C8B-B14F-4D97-AF65-F5344CB8AC3E}">
        <p14:creationId xmlns:p14="http://schemas.microsoft.com/office/powerpoint/2010/main" val="353007618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 - </a:t>
            </a:r>
            <a:r>
              <a:rPr lang="en-US" dirty="0" err="1" smtClean="0"/>
              <a:t>randomForest</a:t>
            </a:r>
            <a:endParaRPr lang="en-US" dirty="0"/>
          </a:p>
        </p:txBody>
      </p:sp>
      <p:sp>
        <p:nvSpPr>
          <p:cNvPr id="3" name="Content Placeholder 2"/>
          <p:cNvSpPr>
            <a:spLocks noGrp="1"/>
          </p:cNvSpPr>
          <p:nvPr>
            <p:ph idx="1"/>
          </p:nvPr>
        </p:nvSpPr>
        <p:spPr>
          <a:xfrm>
            <a:off x="946404" y="1828801"/>
            <a:ext cx="7435596" cy="4351337"/>
          </a:xfrm>
        </p:spPr>
        <p:txBody>
          <a:bodyPr>
            <a:normAutofit/>
          </a:bodyPr>
          <a:lstStyle/>
          <a:p>
            <a:pPr marL="0" indent="0" algn="ctr">
              <a:lnSpc>
                <a:spcPct val="120000"/>
              </a:lnSpc>
              <a:spcBef>
                <a:spcPts val="0"/>
              </a:spcBef>
              <a:buNone/>
            </a:pPr>
            <a:r>
              <a:rPr lang="en-US" sz="2400" b="1" i="1" dirty="0" err="1" smtClean="0">
                <a:cs typeface="Times New Roman" panose="02020603050405020304" pitchFamily="18" charset="0"/>
              </a:rPr>
              <a:t>randomForest</a:t>
            </a:r>
            <a:r>
              <a:rPr lang="en-US" sz="2400" b="1" i="1" dirty="0" smtClean="0">
                <a:cs typeface="Times New Roman" panose="02020603050405020304" pitchFamily="18" charset="0"/>
              </a:rPr>
              <a:t>(formula, data, importance)</a:t>
            </a:r>
          </a:p>
          <a:p>
            <a:pPr marL="0" indent="0">
              <a:lnSpc>
                <a:spcPct val="120000"/>
              </a:lnSpc>
              <a:spcBef>
                <a:spcPts val="0"/>
              </a:spcBef>
              <a:buNone/>
            </a:pPr>
            <a:r>
              <a:rPr lang="en-US" sz="2000" b="1" dirty="0" smtClean="0">
                <a:cs typeface="Times New Roman" panose="02020603050405020304" pitchFamily="18" charset="0"/>
              </a:rPr>
              <a:t>formula </a:t>
            </a:r>
            <a:r>
              <a:rPr lang="en-US" sz="2000" dirty="0" smtClean="0">
                <a:cs typeface="Times New Roman" panose="02020603050405020304" pitchFamily="18" charset="0"/>
              </a:rPr>
              <a:t>         response~predictor1+predictor2+predictorx</a:t>
            </a:r>
            <a:endParaRPr lang="en-US" sz="2000" dirty="0">
              <a:cs typeface="Times New Roman" panose="02020603050405020304" pitchFamily="18" charset="0"/>
            </a:endParaRPr>
          </a:p>
          <a:p>
            <a:pPr marL="0" indent="0">
              <a:lnSpc>
                <a:spcPct val="120000"/>
              </a:lnSpc>
              <a:spcBef>
                <a:spcPts val="0"/>
              </a:spcBef>
              <a:buNone/>
            </a:pPr>
            <a:r>
              <a:rPr lang="en-US" sz="2000" b="1" dirty="0" smtClean="0">
                <a:cs typeface="Times New Roman" panose="02020603050405020304" pitchFamily="18" charset="0"/>
              </a:rPr>
              <a:t>data=</a:t>
            </a:r>
            <a:r>
              <a:rPr lang="en-US" sz="2000" dirty="0">
                <a:cs typeface="Times New Roman" panose="02020603050405020304" pitchFamily="18" charset="0"/>
              </a:rPr>
              <a:t>	</a:t>
            </a:r>
            <a:r>
              <a:rPr lang="en-US" sz="2000" dirty="0" smtClean="0">
                <a:cs typeface="Times New Roman" panose="02020603050405020304" pitchFamily="18" charset="0"/>
              </a:rPr>
              <a:t>            specifies </a:t>
            </a:r>
            <a:r>
              <a:rPr lang="en-US" sz="2000" dirty="0">
                <a:cs typeface="Times New Roman" panose="02020603050405020304" pitchFamily="18" charset="0"/>
              </a:rPr>
              <a:t>the </a:t>
            </a:r>
            <a:r>
              <a:rPr lang="en-US" sz="2000" dirty="0" smtClean="0">
                <a:cs typeface="Times New Roman" panose="02020603050405020304" pitchFamily="18" charset="0"/>
              </a:rPr>
              <a:t>dataset</a:t>
            </a:r>
            <a:endParaRPr lang="en-US" sz="2000" dirty="0">
              <a:cs typeface="Times New Roman" panose="02020603050405020304" pitchFamily="18" charset="0"/>
            </a:endParaRPr>
          </a:p>
          <a:p>
            <a:pPr marL="0" indent="0">
              <a:lnSpc>
                <a:spcPct val="120000"/>
              </a:lnSpc>
              <a:spcBef>
                <a:spcPts val="0"/>
              </a:spcBef>
              <a:buNone/>
            </a:pPr>
            <a:r>
              <a:rPr lang="en-US" sz="2000" b="1" dirty="0" err="1" smtClean="0">
                <a:cs typeface="Times New Roman" panose="02020603050405020304" pitchFamily="18" charset="0"/>
              </a:rPr>
              <a:t>mtry</a:t>
            </a:r>
            <a:r>
              <a:rPr lang="en-US" sz="2000" b="1" dirty="0" smtClean="0">
                <a:cs typeface="Times New Roman" panose="02020603050405020304" pitchFamily="18" charset="0"/>
              </a:rPr>
              <a:t>=             </a:t>
            </a:r>
            <a:r>
              <a:rPr lang="en-US" sz="2000" dirty="0" smtClean="0">
                <a:cs typeface="Times New Roman" panose="02020603050405020304" pitchFamily="18" charset="0"/>
              </a:rPr>
              <a:t>number of randomly sampled variables at    </a:t>
            </a:r>
          </a:p>
          <a:p>
            <a:pPr marL="0" indent="0">
              <a:lnSpc>
                <a:spcPct val="120000"/>
              </a:lnSpc>
              <a:spcBef>
                <a:spcPts val="0"/>
              </a:spcBef>
              <a:buNone/>
            </a:pPr>
            <a:r>
              <a:rPr lang="en-US" sz="2000" dirty="0">
                <a:cs typeface="Times New Roman" panose="02020603050405020304" pitchFamily="18" charset="0"/>
              </a:rPr>
              <a:t> </a:t>
            </a:r>
            <a:r>
              <a:rPr lang="en-US" sz="2000" dirty="0" smtClean="0">
                <a:cs typeface="Times New Roman" panose="02020603050405020304" pitchFamily="18" charset="0"/>
              </a:rPr>
              <a:t>                        each node</a:t>
            </a:r>
          </a:p>
          <a:p>
            <a:pPr marL="0" indent="0">
              <a:lnSpc>
                <a:spcPct val="120000"/>
              </a:lnSpc>
              <a:spcBef>
                <a:spcPts val="0"/>
              </a:spcBef>
              <a:buNone/>
            </a:pPr>
            <a:r>
              <a:rPr lang="en-US" sz="2000" b="1" dirty="0" err="1" smtClean="0">
                <a:cs typeface="Times New Roman" panose="02020603050405020304" pitchFamily="18" charset="0"/>
              </a:rPr>
              <a:t>ntree</a:t>
            </a:r>
            <a:r>
              <a:rPr lang="en-US" sz="2000" b="1" dirty="0" smtClean="0">
                <a:cs typeface="Times New Roman" panose="02020603050405020304" pitchFamily="18" charset="0"/>
              </a:rPr>
              <a:t>=            </a:t>
            </a:r>
            <a:r>
              <a:rPr lang="en-US" sz="2000" dirty="0" smtClean="0">
                <a:cs typeface="Times New Roman" panose="02020603050405020304" pitchFamily="18" charset="0"/>
              </a:rPr>
              <a:t>number of trees to grow</a:t>
            </a:r>
          </a:p>
          <a:p>
            <a:pPr marL="0" indent="0">
              <a:lnSpc>
                <a:spcPct val="120000"/>
              </a:lnSpc>
              <a:spcBef>
                <a:spcPts val="0"/>
              </a:spcBef>
              <a:buNone/>
            </a:pPr>
            <a:r>
              <a:rPr lang="en-US" sz="2000" b="1" dirty="0" smtClean="0">
                <a:cs typeface="Times New Roman" panose="02020603050405020304" pitchFamily="18" charset="0"/>
              </a:rPr>
              <a:t>importance= </a:t>
            </a:r>
            <a:r>
              <a:rPr lang="en-US" sz="2000" dirty="0" smtClean="0">
                <a:cs typeface="Times New Roman" panose="02020603050405020304" pitchFamily="18" charset="0"/>
              </a:rPr>
              <a:t>if TRUE, allows user to examine variable   	            importance</a:t>
            </a:r>
            <a:endParaRPr lang="en-US" sz="2200" b="1" dirty="0">
              <a:cs typeface="Times New Roman" panose="02020603050405020304" pitchFamily="18" charset="0"/>
            </a:endParaRPr>
          </a:p>
        </p:txBody>
      </p:sp>
      <p:graphicFrame>
        <p:nvGraphicFramePr>
          <p:cNvPr id="4" name="Table 3"/>
          <p:cNvGraphicFramePr>
            <a:graphicFrameLocks noGrp="1"/>
          </p:cNvGraphicFramePr>
          <p:nvPr>
            <p:extLst>
              <p:ext uri="{D42A27DB-BD31-4B8C-83A1-F6EECF244321}">
                <p14:modId xmlns:p14="http://schemas.microsoft.com/office/powerpoint/2010/main" val="4020521246"/>
              </p:ext>
            </p:extLst>
          </p:nvPr>
        </p:nvGraphicFramePr>
        <p:xfrm>
          <a:off x="685800" y="2438400"/>
          <a:ext cx="7209799" cy="2590801"/>
        </p:xfrm>
        <a:graphic>
          <a:graphicData uri="http://schemas.openxmlformats.org/drawingml/2006/table">
            <a:tbl>
              <a:tblPr firstRow="1" bandRow="1">
                <a:tableStyleId>{5940675A-B579-460E-94D1-54222C63F5DA}</a:tableStyleId>
              </a:tblPr>
              <a:tblGrid>
                <a:gridCol w="1966913"/>
                <a:gridCol w="5242886"/>
              </a:tblGrid>
              <a:tr h="544286">
                <a:tc>
                  <a:txBody>
                    <a:bodyPr/>
                    <a:lstStyle/>
                    <a:p>
                      <a:r>
                        <a:rPr lang="en-US" sz="1900" b="1" dirty="0" err="1" smtClean="0"/>
                        <a:t>varImpPlot</a:t>
                      </a:r>
                      <a:r>
                        <a:rPr lang="en-US" sz="1900" b="1" dirty="0" smtClean="0"/>
                        <a:t> ( )</a:t>
                      </a:r>
                      <a:endParaRPr lang="en-US" sz="1900" b="1" dirty="0">
                        <a:latin typeface="+mn-lt"/>
                      </a:endParaRPr>
                    </a:p>
                  </a:txBody>
                  <a:tcPr>
                    <a:solidFill>
                      <a:schemeClr val="bg1"/>
                    </a:solidFill>
                  </a:tcPr>
                </a:tc>
                <a:tc>
                  <a:txBody>
                    <a:bodyPr/>
                    <a:lstStyle/>
                    <a:p>
                      <a:r>
                        <a:rPr lang="en-US" sz="1900" dirty="0" smtClean="0">
                          <a:latin typeface="+mn-lt"/>
                        </a:rPr>
                        <a:t>variable importance</a:t>
                      </a:r>
                      <a:r>
                        <a:rPr lang="en-US" sz="1900" baseline="0" dirty="0" smtClean="0">
                          <a:latin typeface="+mn-lt"/>
                        </a:rPr>
                        <a:t> plot</a:t>
                      </a:r>
                      <a:endParaRPr lang="en-US" sz="1900" dirty="0">
                        <a:latin typeface="+mn-lt"/>
                      </a:endParaRPr>
                    </a:p>
                  </a:txBody>
                  <a:tcPr>
                    <a:solidFill>
                      <a:schemeClr val="bg1"/>
                    </a:solidFill>
                  </a:tcPr>
                </a:tc>
              </a:tr>
              <a:tr h="544286">
                <a:tc>
                  <a:txBody>
                    <a:bodyPr/>
                    <a:lstStyle/>
                    <a:p>
                      <a:r>
                        <a:rPr lang="en-US" sz="1900" b="1" dirty="0" smtClean="0">
                          <a:latin typeface="+mn-lt"/>
                        </a:rPr>
                        <a:t>importance ( )</a:t>
                      </a:r>
                      <a:endParaRPr lang="en-US" sz="1900" b="1" dirty="0">
                        <a:latin typeface="+mn-lt"/>
                      </a:endParaRPr>
                    </a:p>
                  </a:txBody>
                  <a:tcPr>
                    <a:solidFill>
                      <a:schemeClr val="bg1"/>
                    </a:solidFill>
                  </a:tcPr>
                </a:tc>
                <a:tc>
                  <a:txBody>
                    <a:bodyPr/>
                    <a:lstStyle/>
                    <a:p>
                      <a:r>
                        <a:rPr lang="en-US" sz="1900" dirty="0" smtClean="0">
                          <a:latin typeface="+mn-lt"/>
                        </a:rPr>
                        <a:t>variable importance</a:t>
                      </a:r>
                      <a:r>
                        <a:rPr lang="en-US" sz="1900" baseline="0" dirty="0" smtClean="0">
                          <a:latin typeface="+mn-lt"/>
                        </a:rPr>
                        <a:t> statistics</a:t>
                      </a:r>
                      <a:endParaRPr lang="en-US" sz="1900" dirty="0">
                        <a:latin typeface="+mn-lt"/>
                      </a:endParaRPr>
                    </a:p>
                  </a:txBody>
                  <a:tcPr>
                    <a:solidFill>
                      <a:schemeClr val="bg1"/>
                    </a:solidFill>
                  </a:tcPr>
                </a:tc>
              </a:tr>
              <a:tr h="957943">
                <a:tc>
                  <a:txBody>
                    <a:bodyPr/>
                    <a:lstStyle/>
                    <a:p>
                      <a:r>
                        <a:rPr lang="en-US" sz="1900" b="1" dirty="0" smtClean="0">
                          <a:latin typeface="+mn-lt"/>
                        </a:rPr>
                        <a:t>plot ( )</a:t>
                      </a:r>
                      <a:endParaRPr lang="en-US" sz="1900" b="1" dirty="0">
                        <a:latin typeface="+mn-lt"/>
                      </a:endParaRPr>
                    </a:p>
                  </a:txBody>
                  <a:tcPr>
                    <a:solidFill>
                      <a:schemeClr val="bg1"/>
                    </a:solidFill>
                  </a:tcPr>
                </a:tc>
                <a:tc>
                  <a:txBody>
                    <a:bodyPr/>
                    <a:lstStyle/>
                    <a:p>
                      <a:r>
                        <a:rPr lang="en-US" sz="1900" dirty="0" smtClean="0">
                          <a:latin typeface="+mn-lt"/>
                        </a:rPr>
                        <a:t>plots </a:t>
                      </a:r>
                      <a:r>
                        <a:rPr lang="en-US" sz="1900" dirty="0" smtClean="0"/>
                        <a:t>out of bag (OOB) error rate versus number of trees</a:t>
                      </a:r>
                      <a:endParaRPr lang="en-US" sz="1900" dirty="0">
                        <a:latin typeface="+mn-lt"/>
                      </a:endParaRPr>
                    </a:p>
                  </a:txBody>
                  <a:tcPr>
                    <a:solidFill>
                      <a:schemeClr val="bg1"/>
                    </a:solidFill>
                  </a:tcPr>
                </a:tc>
              </a:tr>
              <a:tr h="544286">
                <a:tc>
                  <a:txBody>
                    <a:bodyPr/>
                    <a:lstStyle/>
                    <a:p>
                      <a:r>
                        <a:rPr lang="en-US" sz="1900" b="1" dirty="0" smtClean="0">
                          <a:latin typeface="+mn-lt"/>
                        </a:rPr>
                        <a:t>print( )</a:t>
                      </a:r>
                      <a:endParaRPr lang="en-US" sz="1900" b="1" dirty="0">
                        <a:latin typeface="+mn-lt"/>
                      </a:endParaRPr>
                    </a:p>
                  </a:txBody>
                  <a:tcPr>
                    <a:solidFill>
                      <a:schemeClr val="bg1"/>
                    </a:solidFill>
                  </a:tcPr>
                </a:tc>
                <a:tc>
                  <a:txBody>
                    <a:bodyPr/>
                    <a:lstStyle/>
                    <a:p>
                      <a:r>
                        <a:rPr lang="en-US" sz="1900" dirty="0" smtClean="0">
                          <a:latin typeface="+mn-lt"/>
                        </a:rPr>
                        <a:t>model</a:t>
                      </a:r>
                      <a:r>
                        <a:rPr lang="en-US" sz="1900" baseline="0" dirty="0" smtClean="0">
                          <a:latin typeface="+mn-lt"/>
                        </a:rPr>
                        <a:t> summary statistics</a:t>
                      </a:r>
                      <a:endParaRPr lang="en-US" sz="1900" dirty="0">
                        <a:latin typeface="+mn-lt"/>
                      </a:endParaRPr>
                    </a:p>
                  </a:txBody>
                  <a:tcPr>
                    <a:solidFill>
                      <a:schemeClr val="bg1"/>
                    </a:solidFill>
                  </a:tcPr>
                </a:tc>
              </a:tr>
            </a:tbl>
          </a:graphicData>
        </a:graphic>
      </p:graphicFrame>
    </p:spTree>
    <p:extLst>
      <p:ext uri="{BB962C8B-B14F-4D97-AF65-F5344CB8AC3E}">
        <p14:creationId xmlns:p14="http://schemas.microsoft.com/office/powerpoint/2010/main" val="525534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32935168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b="11111"/>
          <a:stretch/>
        </p:blipFill>
        <p:spPr>
          <a:xfrm>
            <a:off x="5644" y="381000"/>
            <a:ext cx="9144000" cy="6096001"/>
          </a:xfrm>
        </p:spPr>
      </p:pic>
    </p:spTree>
    <p:extLst>
      <p:ext uri="{BB962C8B-B14F-4D97-AF65-F5344CB8AC3E}">
        <p14:creationId xmlns:p14="http://schemas.microsoft.com/office/powerpoint/2010/main" val="187909743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5" descr="Ross Cascades 38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0825" cy="6092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5" name="Text Box 2"/>
          <p:cNvSpPr txBox="1">
            <a:spLocks noChangeArrowheads="1"/>
          </p:cNvSpPr>
          <p:nvPr/>
        </p:nvSpPr>
        <p:spPr bwMode="auto">
          <a:xfrm>
            <a:off x="0" y="-146050"/>
            <a:ext cx="9144000" cy="1435100"/>
          </a:xfrm>
          <a:prstGeom prst="rect">
            <a:avLst/>
          </a:pr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lnSpc>
                <a:spcPct val="90000"/>
              </a:lnSpc>
              <a:spcBef>
                <a:spcPts val="8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200">
                <a:solidFill>
                  <a:srgbClr val="000000"/>
                </a:solidFill>
                <a:latin typeface="Times New Roman" panose="02020603050405020304" pitchFamily="18" charset="0"/>
                <a:ea typeface="Lucida Sans Unicode" panose="020B0602030504020204" pitchFamily="34" charset="0"/>
                <a:cs typeface="Lucida Sans Unicode" panose="020B0602030504020204" pitchFamily="34" charset="0"/>
              </a:defRPr>
            </a:lvl1pPr>
            <a:lvl2pPr marL="742950" indent="-285750">
              <a:lnSpc>
                <a:spcPct val="90000"/>
              </a:lnSpc>
              <a:spcBef>
                <a:spcPts val="7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rgbClr val="000000"/>
                </a:solidFill>
                <a:latin typeface="Times New Roman" panose="02020603050405020304" pitchFamily="18" charset="0"/>
                <a:ea typeface="Lucida Sans Unicode" panose="020B0602030504020204" pitchFamily="34" charset="0"/>
                <a:cs typeface="Lucida Sans Unicode" panose="020B0602030504020204" pitchFamily="34" charset="0"/>
              </a:defRPr>
            </a:lvl2pPr>
            <a:lvl3pPr marL="1143000" indent="-228600">
              <a:lnSpc>
                <a:spcPct val="90000"/>
              </a:lnSpc>
              <a:spcBef>
                <a:spcPts val="6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ea typeface="Lucida Sans Unicode" panose="020B0602030504020204" pitchFamily="34" charset="0"/>
                <a:cs typeface="Lucida Sans Unicode" panose="020B0602030504020204" pitchFamily="34" charset="0"/>
              </a:defRPr>
            </a:lvl3pPr>
            <a:lvl4pPr marL="1600200" indent="-228600">
              <a:lnSpc>
                <a:spcPct val="90000"/>
              </a:lnSpc>
              <a:spcBef>
                <a:spcPts val="5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Times New Roman" panose="02020603050405020304" pitchFamily="18" charset="0"/>
                <a:ea typeface="Lucida Sans Unicode" panose="020B0602030504020204" pitchFamily="34" charset="0"/>
                <a:cs typeface="Lucida Sans Unicode" panose="020B0602030504020204" pitchFamily="34" charset="0"/>
              </a:defRPr>
            </a:lvl4pPr>
            <a:lvl5pPr marL="2057400" indent="-228600">
              <a:lnSpc>
                <a:spcPct val="90000"/>
              </a:lnSpc>
              <a:spcBef>
                <a:spcPts val="5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Times New Roman" panose="02020603050405020304" pitchFamily="18" charset="0"/>
                <a:ea typeface="Lucida Sans Unicode" panose="020B0602030504020204" pitchFamily="34" charset="0"/>
                <a:cs typeface="Lucida Sans Unicode" panose="020B0602030504020204" pitchFamily="34" charset="0"/>
              </a:defRPr>
            </a:lvl5pPr>
            <a:lvl6pPr marL="2514600" indent="-228600" defTabSz="457200" eaLnBrk="0" fontAlgn="base" hangingPunct="0">
              <a:lnSpc>
                <a:spcPct val="90000"/>
              </a:lnSpc>
              <a:spcBef>
                <a:spcPts val="50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Times New Roman" panose="02020603050405020304" pitchFamily="18" charset="0"/>
                <a:ea typeface="Lucida Sans Unicode" panose="020B0602030504020204" pitchFamily="34" charset="0"/>
                <a:cs typeface="Lucida Sans Unicode" panose="020B0602030504020204" pitchFamily="34" charset="0"/>
              </a:defRPr>
            </a:lvl6pPr>
            <a:lvl7pPr marL="2971800" indent="-228600" defTabSz="457200" eaLnBrk="0" fontAlgn="base" hangingPunct="0">
              <a:lnSpc>
                <a:spcPct val="90000"/>
              </a:lnSpc>
              <a:spcBef>
                <a:spcPts val="50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Times New Roman" panose="02020603050405020304" pitchFamily="18" charset="0"/>
                <a:ea typeface="Lucida Sans Unicode" panose="020B0602030504020204" pitchFamily="34" charset="0"/>
                <a:cs typeface="Lucida Sans Unicode" panose="020B0602030504020204" pitchFamily="34" charset="0"/>
              </a:defRPr>
            </a:lvl7pPr>
            <a:lvl8pPr marL="3429000" indent="-228600" defTabSz="457200" eaLnBrk="0" fontAlgn="base" hangingPunct="0">
              <a:lnSpc>
                <a:spcPct val="90000"/>
              </a:lnSpc>
              <a:spcBef>
                <a:spcPts val="50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Times New Roman" panose="02020603050405020304" pitchFamily="18" charset="0"/>
                <a:ea typeface="Lucida Sans Unicode" panose="020B0602030504020204" pitchFamily="34" charset="0"/>
                <a:cs typeface="Lucida Sans Unicode" panose="020B0602030504020204" pitchFamily="34" charset="0"/>
              </a:defRPr>
            </a:lvl8pPr>
            <a:lvl9pPr marL="3886200" indent="-228600" defTabSz="457200" eaLnBrk="0" fontAlgn="base" hangingPunct="0">
              <a:lnSpc>
                <a:spcPct val="90000"/>
              </a:lnSpc>
              <a:spcBef>
                <a:spcPts val="50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Times New Roman" panose="02020603050405020304" pitchFamily="18" charset="0"/>
                <a:ea typeface="Lucida Sans Unicode" panose="020B0602030504020204" pitchFamily="34" charset="0"/>
                <a:cs typeface="Lucida Sans Unicode" panose="020B0602030504020204" pitchFamily="34" charset="0"/>
              </a:defRPr>
            </a:lvl9pPr>
          </a:lstStyle>
          <a:p>
            <a:pPr algn="ctr" eaLnBrk="1" hangingPunct="1">
              <a:lnSpc>
                <a:spcPct val="100000"/>
              </a:lnSpc>
              <a:spcBef>
                <a:spcPct val="0"/>
              </a:spcBef>
              <a:buFont typeface="Times New Roman" panose="02020603050405020304" pitchFamily="18" charset="0"/>
              <a:buNone/>
            </a:pPr>
            <a:r>
              <a:rPr lang="en-GB" altLang="en-US" sz="4000">
                <a:latin typeface="Arial" panose="020B0604020202020204" pitchFamily="34" charset="0"/>
              </a:rPr>
              <a:t>Landform Mapping of the North Cascades National Park, Washington</a:t>
            </a:r>
          </a:p>
        </p:txBody>
      </p:sp>
      <p:sp>
        <p:nvSpPr>
          <p:cNvPr id="3076" name="Text Box 3"/>
          <p:cNvSpPr txBox="1">
            <a:spLocks noChangeArrowheads="1"/>
          </p:cNvSpPr>
          <p:nvPr/>
        </p:nvSpPr>
        <p:spPr bwMode="auto">
          <a:xfrm>
            <a:off x="-28575" y="5997575"/>
            <a:ext cx="9172575" cy="876779"/>
          </a:xfrm>
          <a:prstGeom prst="rect">
            <a:avLst/>
          </a:pr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lIns="90000" tIns="46800" rIns="90000" bIns="46800">
            <a:spAutoFit/>
          </a:bodyPr>
          <a:lstStyle>
            <a:lvl1pPr>
              <a:lnSpc>
                <a:spcPct val="90000"/>
              </a:lnSpc>
              <a:spcBef>
                <a:spcPts val="8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200">
                <a:solidFill>
                  <a:srgbClr val="000000"/>
                </a:solidFill>
                <a:latin typeface="Times New Roman" panose="02020603050405020304" pitchFamily="18" charset="0"/>
                <a:ea typeface="Lucida Sans Unicode" panose="020B0602030504020204" pitchFamily="34" charset="0"/>
                <a:cs typeface="Lucida Sans Unicode" panose="020B0602030504020204" pitchFamily="34" charset="0"/>
              </a:defRPr>
            </a:lvl1pPr>
            <a:lvl2pPr marL="742950" indent="-285750">
              <a:lnSpc>
                <a:spcPct val="90000"/>
              </a:lnSpc>
              <a:spcBef>
                <a:spcPts val="7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rgbClr val="000000"/>
                </a:solidFill>
                <a:latin typeface="Times New Roman" panose="02020603050405020304" pitchFamily="18" charset="0"/>
                <a:ea typeface="Lucida Sans Unicode" panose="020B0602030504020204" pitchFamily="34" charset="0"/>
                <a:cs typeface="Lucida Sans Unicode" panose="020B0602030504020204" pitchFamily="34" charset="0"/>
              </a:defRPr>
            </a:lvl2pPr>
            <a:lvl3pPr marL="1143000" indent="-228600">
              <a:lnSpc>
                <a:spcPct val="90000"/>
              </a:lnSpc>
              <a:spcBef>
                <a:spcPts val="6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ea typeface="Lucida Sans Unicode" panose="020B0602030504020204" pitchFamily="34" charset="0"/>
                <a:cs typeface="Lucida Sans Unicode" panose="020B0602030504020204" pitchFamily="34" charset="0"/>
              </a:defRPr>
            </a:lvl3pPr>
            <a:lvl4pPr marL="1600200" indent="-228600">
              <a:lnSpc>
                <a:spcPct val="90000"/>
              </a:lnSpc>
              <a:spcBef>
                <a:spcPts val="5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Times New Roman" panose="02020603050405020304" pitchFamily="18" charset="0"/>
                <a:ea typeface="Lucida Sans Unicode" panose="020B0602030504020204" pitchFamily="34" charset="0"/>
                <a:cs typeface="Lucida Sans Unicode" panose="020B0602030504020204" pitchFamily="34" charset="0"/>
              </a:defRPr>
            </a:lvl4pPr>
            <a:lvl5pPr marL="2057400" indent="-228600">
              <a:lnSpc>
                <a:spcPct val="90000"/>
              </a:lnSpc>
              <a:spcBef>
                <a:spcPts val="5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Times New Roman" panose="02020603050405020304" pitchFamily="18" charset="0"/>
                <a:ea typeface="Lucida Sans Unicode" panose="020B0602030504020204" pitchFamily="34" charset="0"/>
                <a:cs typeface="Lucida Sans Unicode" panose="020B0602030504020204" pitchFamily="34" charset="0"/>
              </a:defRPr>
            </a:lvl5pPr>
            <a:lvl6pPr marL="2514600" indent="-228600" defTabSz="457200" eaLnBrk="0" fontAlgn="base" hangingPunct="0">
              <a:lnSpc>
                <a:spcPct val="90000"/>
              </a:lnSpc>
              <a:spcBef>
                <a:spcPts val="50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Times New Roman" panose="02020603050405020304" pitchFamily="18" charset="0"/>
                <a:ea typeface="Lucida Sans Unicode" panose="020B0602030504020204" pitchFamily="34" charset="0"/>
                <a:cs typeface="Lucida Sans Unicode" panose="020B0602030504020204" pitchFamily="34" charset="0"/>
              </a:defRPr>
            </a:lvl6pPr>
            <a:lvl7pPr marL="2971800" indent="-228600" defTabSz="457200" eaLnBrk="0" fontAlgn="base" hangingPunct="0">
              <a:lnSpc>
                <a:spcPct val="90000"/>
              </a:lnSpc>
              <a:spcBef>
                <a:spcPts val="50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Times New Roman" panose="02020603050405020304" pitchFamily="18" charset="0"/>
                <a:ea typeface="Lucida Sans Unicode" panose="020B0602030504020204" pitchFamily="34" charset="0"/>
                <a:cs typeface="Lucida Sans Unicode" panose="020B0602030504020204" pitchFamily="34" charset="0"/>
              </a:defRPr>
            </a:lvl7pPr>
            <a:lvl8pPr marL="3429000" indent="-228600" defTabSz="457200" eaLnBrk="0" fontAlgn="base" hangingPunct="0">
              <a:lnSpc>
                <a:spcPct val="90000"/>
              </a:lnSpc>
              <a:spcBef>
                <a:spcPts val="50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Times New Roman" panose="02020603050405020304" pitchFamily="18" charset="0"/>
                <a:ea typeface="Lucida Sans Unicode" panose="020B0602030504020204" pitchFamily="34" charset="0"/>
                <a:cs typeface="Lucida Sans Unicode" panose="020B0602030504020204" pitchFamily="34" charset="0"/>
              </a:defRPr>
            </a:lvl8pPr>
            <a:lvl9pPr marL="3886200" indent="-228600" defTabSz="457200" eaLnBrk="0" fontAlgn="base" hangingPunct="0">
              <a:lnSpc>
                <a:spcPct val="90000"/>
              </a:lnSpc>
              <a:spcBef>
                <a:spcPts val="50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Times New Roman" panose="02020603050405020304" pitchFamily="18" charset="0"/>
                <a:ea typeface="Lucida Sans Unicode" panose="020B0602030504020204" pitchFamily="34" charset="0"/>
                <a:cs typeface="Lucida Sans Unicode" panose="020B0602030504020204" pitchFamily="34" charset="0"/>
              </a:defRPr>
            </a:lvl9pPr>
          </a:lstStyle>
          <a:p>
            <a:pPr algn="ctr" eaLnBrk="1" hangingPunct="1">
              <a:lnSpc>
                <a:spcPct val="100000"/>
              </a:lnSpc>
              <a:spcBef>
                <a:spcPts val="1250"/>
              </a:spcBef>
              <a:buFont typeface="Times New Roman" panose="02020603050405020304" pitchFamily="18" charset="0"/>
              <a:buNone/>
            </a:pPr>
            <a:r>
              <a:rPr lang="en-GB" altLang="en-US" sz="2000" dirty="0">
                <a:latin typeface="Arial" panose="020B0604020202020204" pitchFamily="34" charset="0"/>
              </a:rPr>
              <a:t>Phil Roberts - M.S. Thesis </a:t>
            </a:r>
            <a:r>
              <a:rPr lang="en-GB" altLang="en-US" sz="2000" dirty="0" smtClean="0">
                <a:latin typeface="Arial" panose="020B0604020202020204" pitchFamily="34" charset="0"/>
              </a:rPr>
              <a:t>Research</a:t>
            </a:r>
          </a:p>
          <a:p>
            <a:pPr algn="ctr" eaLnBrk="1" hangingPunct="1">
              <a:lnSpc>
                <a:spcPct val="100000"/>
              </a:lnSpc>
              <a:spcBef>
                <a:spcPts val="1250"/>
              </a:spcBef>
              <a:buFont typeface="Times New Roman" panose="02020603050405020304" pitchFamily="18" charset="0"/>
              <a:buNone/>
            </a:pPr>
            <a:endParaRPr lang="en-GB" altLang="en-US" sz="2000" dirty="0">
              <a:latin typeface="Arial" panose="020B0604020202020204" pitchFamily="34" charset="0"/>
            </a:endParaRPr>
          </a:p>
        </p:txBody>
      </p:sp>
    </p:spTree>
    <p:extLst>
      <p:ext uri="{BB962C8B-B14F-4D97-AF65-F5344CB8AC3E}">
        <p14:creationId xmlns:p14="http://schemas.microsoft.com/office/powerpoint/2010/main" val="3667891008"/>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ChangeArrowheads="1"/>
          </p:cNvSpPr>
          <p:nvPr/>
        </p:nvSpPr>
        <p:spPr bwMode="auto">
          <a:xfrm>
            <a:off x="0" y="15240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lnSpc>
                <a:spcPct val="90000"/>
              </a:lnSpc>
              <a:spcBef>
                <a:spcPts val="8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200">
                <a:solidFill>
                  <a:srgbClr val="000000"/>
                </a:solidFill>
                <a:latin typeface="Times New Roman" panose="02020603050405020304" pitchFamily="18" charset="0"/>
                <a:ea typeface="Lucida Sans Unicode" panose="020B0602030504020204" pitchFamily="34" charset="0"/>
                <a:cs typeface="Lucida Sans Unicode" panose="020B0602030504020204" pitchFamily="34" charset="0"/>
              </a:defRPr>
            </a:lvl1pPr>
            <a:lvl2pPr marL="742950" indent="-285750">
              <a:lnSpc>
                <a:spcPct val="90000"/>
              </a:lnSpc>
              <a:spcBef>
                <a:spcPts val="7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rgbClr val="000000"/>
                </a:solidFill>
                <a:latin typeface="Times New Roman" panose="02020603050405020304" pitchFamily="18" charset="0"/>
                <a:ea typeface="Lucida Sans Unicode" panose="020B0602030504020204" pitchFamily="34" charset="0"/>
                <a:cs typeface="Lucida Sans Unicode" panose="020B0602030504020204" pitchFamily="34" charset="0"/>
              </a:defRPr>
            </a:lvl2pPr>
            <a:lvl3pPr marL="1143000" indent="-228600">
              <a:lnSpc>
                <a:spcPct val="90000"/>
              </a:lnSpc>
              <a:spcBef>
                <a:spcPts val="6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ea typeface="Lucida Sans Unicode" panose="020B0602030504020204" pitchFamily="34" charset="0"/>
                <a:cs typeface="Lucida Sans Unicode" panose="020B0602030504020204" pitchFamily="34" charset="0"/>
              </a:defRPr>
            </a:lvl3pPr>
            <a:lvl4pPr marL="1600200" indent="-228600">
              <a:lnSpc>
                <a:spcPct val="90000"/>
              </a:lnSpc>
              <a:spcBef>
                <a:spcPts val="5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Times New Roman" panose="02020603050405020304" pitchFamily="18" charset="0"/>
                <a:ea typeface="Lucida Sans Unicode" panose="020B0602030504020204" pitchFamily="34" charset="0"/>
                <a:cs typeface="Lucida Sans Unicode" panose="020B0602030504020204" pitchFamily="34" charset="0"/>
              </a:defRPr>
            </a:lvl4pPr>
            <a:lvl5pPr marL="2057400" indent="-228600">
              <a:lnSpc>
                <a:spcPct val="90000"/>
              </a:lnSpc>
              <a:spcBef>
                <a:spcPts val="5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Times New Roman" panose="02020603050405020304" pitchFamily="18" charset="0"/>
                <a:ea typeface="Lucida Sans Unicode" panose="020B0602030504020204" pitchFamily="34" charset="0"/>
                <a:cs typeface="Lucida Sans Unicode" panose="020B0602030504020204" pitchFamily="34" charset="0"/>
              </a:defRPr>
            </a:lvl5pPr>
            <a:lvl6pPr marL="2514600" indent="-228600" defTabSz="457200" eaLnBrk="0" fontAlgn="base" hangingPunct="0">
              <a:lnSpc>
                <a:spcPct val="90000"/>
              </a:lnSpc>
              <a:spcBef>
                <a:spcPts val="50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Times New Roman" panose="02020603050405020304" pitchFamily="18" charset="0"/>
                <a:ea typeface="Lucida Sans Unicode" panose="020B0602030504020204" pitchFamily="34" charset="0"/>
                <a:cs typeface="Lucida Sans Unicode" panose="020B0602030504020204" pitchFamily="34" charset="0"/>
              </a:defRPr>
            </a:lvl6pPr>
            <a:lvl7pPr marL="2971800" indent="-228600" defTabSz="457200" eaLnBrk="0" fontAlgn="base" hangingPunct="0">
              <a:lnSpc>
                <a:spcPct val="90000"/>
              </a:lnSpc>
              <a:spcBef>
                <a:spcPts val="50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Times New Roman" panose="02020603050405020304" pitchFamily="18" charset="0"/>
                <a:ea typeface="Lucida Sans Unicode" panose="020B0602030504020204" pitchFamily="34" charset="0"/>
                <a:cs typeface="Lucida Sans Unicode" panose="020B0602030504020204" pitchFamily="34" charset="0"/>
              </a:defRPr>
            </a:lvl7pPr>
            <a:lvl8pPr marL="3429000" indent="-228600" defTabSz="457200" eaLnBrk="0" fontAlgn="base" hangingPunct="0">
              <a:lnSpc>
                <a:spcPct val="90000"/>
              </a:lnSpc>
              <a:spcBef>
                <a:spcPts val="50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Times New Roman" panose="02020603050405020304" pitchFamily="18" charset="0"/>
                <a:ea typeface="Lucida Sans Unicode" panose="020B0602030504020204" pitchFamily="34" charset="0"/>
                <a:cs typeface="Lucida Sans Unicode" panose="020B0602030504020204" pitchFamily="34" charset="0"/>
              </a:defRPr>
            </a:lvl8pPr>
            <a:lvl9pPr marL="3886200" indent="-228600" defTabSz="457200" eaLnBrk="0" fontAlgn="base" hangingPunct="0">
              <a:lnSpc>
                <a:spcPct val="90000"/>
              </a:lnSpc>
              <a:spcBef>
                <a:spcPts val="50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Times New Roman" panose="02020603050405020304" pitchFamily="18" charset="0"/>
                <a:ea typeface="Lucida Sans Unicode" panose="020B0602030504020204" pitchFamily="34" charset="0"/>
                <a:cs typeface="Lucida Sans Unicode" panose="020B0602030504020204" pitchFamily="34" charset="0"/>
              </a:defRPr>
            </a:lvl9pPr>
          </a:lstStyle>
          <a:p>
            <a:pPr algn="ctr" defTabSz="457200" fontAlgn="base">
              <a:lnSpc>
                <a:spcPct val="100000"/>
              </a:lnSpc>
              <a:spcBef>
                <a:spcPct val="0"/>
              </a:spcBef>
              <a:spcAft>
                <a:spcPct val="0"/>
              </a:spcAft>
              <a:buFont typeface="Times New Roman" panose="02020603050405020304" pitchFamily="18" charset="0"/>
              <a:buNone/>
            </a:pPr>
            <a:r>
              <a:rPr lang="en-GB" altLang="en-US" sz="4400" b="1" smtClean="0">
                <a:solidFill>
                  <a:srgbClr val="FFFFFF"/>
                </a:solidFill>
                <a:latin typeface="Arial" panose="020B0604020202020204" pitchFamily="34" charset="0"/>
              </a:rPr>
              <a:t>Digital Soil Mapping at   					</a:t>
            </a:r>
            <a:r>
              <a:rPr lang="en-GB" altLang="en-US" sz="4400" smtClean="0">
                <a:solidFill>
                  <a:srgbClr val="FFFFFF"/>
                </a:solidFill>
                <a:latin typeface="Arial" panose="020B0604020202020204" pitchFamily="34" charset="0"/>
              </a:rPr>
              <a:t>:</a:t>
            </a:r>
          </a:p>
        </p:txBody>
      </p:sp>
      <p:sp>
        <p:nvSpPr>
          <p:cNvPr id="13315" name="Text Box 3"/>
          <p:cNvSpPr txBox="1">
            <a:spLocks noChangeArrowheads="1"/>
          </p:cNvSpPr>
          <p:nvPr/>
        </p:nvSpPr>
        <p:spPr bwMode="auto">
          <a:xfrm>
            <a:off x="381000" y="1524000"/>
            <a:ext cx="8077200" cy="479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800"/>
              </a:spcBef>
              <a:buClr>
                <a:srgbClr val="000000"/>
              </a:buClr>
              <a:buSzPct val="100000"/>
              <a:buFont typeface="Times New Roman" panose="02020603050405020304" pitchFamily="18" charset="0"/>
              <a:buChar char="•"/>
              <a:defRPr sz="3200">
                <a:solidFill>
                  <a:srgbClr val="000000"/>
                </a:solidFill>
                <a:latin typeface="Times New Roman" panose="02020603050405020304" pitchFamily="18" charset="0"/>
                <a:ea typeface="Lucida Sans Unicode" panose="020B0602030504020204" pitchFamily="34" charset="0"/>
                <a:cs typeface="Lucida Sans Unicode" panose="020B0602030504020204" pitchFamily="34" charset="0"/>
              </a:defRPr>
            </a:lvl1pPr>
            <a:lvl2pPr marL="742950" indent="-285750">
              <a:lnSpc>
                <a:spcPct val="90000"/>
              </a:lnSpc>
              <a:spcBef>
                <a:spcPts val="700"/>
              </a:spcBef>
              <a:buClr>
                <a:srgbClr val="000000"/>
              </a:buClr>
              <a:buSzPct val="100000"/>
              <a:buFont typeface="Times New Roman" panose="02020603050405020304" pitchFamily="18" charset="0"/>
              <a:buChar char="–"/>
              <a:defRPr sz="2800">
                <a:solidFill>
                  <a:srgbClr val="000000"/>
                </a:solidFill>
                <a:latin typeface="Times New Roman" panose="02020603050405020304" pitchFamily="18" charset="0"/>
                <a:ea typeface="Lucida Sans Unicode" panose="020B0602030504020204" pitchFamily="34" charset="0"/>
                <a:cs typeface="Lucida Sans Unicode" panose="020B0602030504020204" pitchFamily="34" charset="0"/>
              </a:defRPr>
            </a:lvl2pPr>
            <a:lvl3pPr marL="1143000" indent="-228600">
              <a:lnSpc>
                <a:spcPct val="90000"/>
              </a:lnSpc>
              <a:spcBef>
                <a:spcPts val="600"/>
              </a:spcBef>
              <a:buClr>
                <a:srgbClr val="000000"/>
              </a:buClr>
              <a:buSzPct val="100000"/>
              <a:buFont typeface="Times New Roman" panose="02020603050405020304" pitchFamily="18" charset="0"/>
              <a:buChar char="•"/>
              <a:defRPr sz="2400">
                <a:solidFill>
                  <a:srgbClr val="000000"/>
                </a:solidFill>
                <a:latin typeface="Times New Roman" panose="02020603050405020304" pitchFamily="18" charset="0"/>
                <a:ea typeface="Lucida Sans Unicode" panose="020B0602030504020204" pitchFamily="34" charset="0"/>
                <a:cs typeface="Lucida Sans Unicode" panose="020B0602030504020204" pitchFamily="34" charset="0"/>
              </a:defRPr>
            </a:lvl3pPr>
            <a:lvl4pPr marL="1600200" indent="-228600">
              <a:lnSpc>
                <a:spcPct val="90000"/>
              </a:lnSpc>
              <a:spcBef>
                <a:spcPts val="500"/>
              </a:spcBef>
              <a:buClr>
                <a:srgbClr val="000000"/>
              </a:buClr>
              <a:buSzPct val="100000"/>
              <a:buFont typeface="Times New Roman" panose="02020603050405020304" pitchFamily="18" charset="0"/>
              <a:buChar char="–"/>
              <a:defRPr sz="2000">
                <a:solidFill>
                  <a:srgbClr val="000000"/>
                </a:solidFill>
                <a:latin typeface="Times New Roman" panose="02020603050405020304" pitchFamily="18" charset="0"/>
                <a:ea typeface="Lucida Sans Unicode" panose="020B0602030504020204" pitchFamily="34" charset="0"/>
                <a:cs typeface="Lucida Sans Unicode" panose="020B0602030504020204" pitchFamily="34" charset="0"/>
              </a:defRPr>
            </a:lvl4pPr>
            <a:lvl5pPr marL="2057400" indent="-228600">
              <a:lnSpc>
                <a:spcPct val="90000"/>
              </a:lnSpc>
              <a:spcBef>
                <a:spcPts val="500"/>
              </a:spcBef>
              <a:buClr>
                <a:srgbClr val="000000"/>
              </a:buClr>
              <a:buSzPct val="100000"/>
              <a:buFont typeface="Times New Roman" panose="02020603050405020304" pitchFamily="18" charset="0"/>
              <a:buChar char="»"/>
              <a:defRPr sz="2000">
                <a:solidFill>
                  <a:srgbClr val="000000"/>
                </a:solidFill>
                <a:latin typeface="Times New Roman" panose="02020603050405020304" pitchFamily="18" charset="0"/>
                <a:ea typeface="Lucida Sans Unicode" panose="020B0602030504020204" pitchFamily="34" charset="0"/>
                <a:cs typeface="Lucida Sans Unicode" panose="020B0602030504020204" pitchFamily="34" charset="0"/>
              </a:defRPr>
            </a:lvl5pPr>
            <a:lvl6pPr marL="2514600" indent="-228600" defTabSz="457200" eaLnBrk="0" fontAlgn="base" hangingPunct="0">
              <a:lnSpc>
                <a:spcPct val="90000"/>
              </a:lnSpc>
              <a:spcBef>
                <a:spcPts val="500"/>
              </a:spcBef>
              <a:spcAft>
                <a:spcPct val="0"/>
              </a:spcAft>
              <a:buClr>
                <a:srgbClr val="000000"/>
              </a:buClr>
              <a:buSzPct val="100000"/>
              <a:buFont typeface="Times New Roman" panose="02020603050405020304" pitchFamily="18" charset="0"/>
              <a:buChar char="»"/>
              <a:defRPr sz="2000">
                <a:solidFill>
                  <a:srgbClr val="000000"/>
                </a:solidFill>
                <a:latin typeface="Times New Roman" panose="02020603050405020304" pitchFamily="18" charset="0"/>
                <a:ea typeface="Lucida Sans Unicode" panose="020B0602030504020204" pitchFamily="34" charset="0"/>
                <a:cs typeface="Lucida Sans Unicode" panose="020B0602030504020204" pitchFamily="34" charset="0"/>
              </a:defRPr>
            </a:lvl6pPr>
            <a:lvl7pPr marL="2971800" indent="-228600" defTabSz="457200" eaLnBrk="0" fontAlgn="base" hangingPunct="0">
              <a:lnSpc>
                <a:spcPct val="90000"/>
              </a:lnSpc>
              <a:spcBef>
                <a:spcPts val="500"/>
              </a:spcBef>
              <a:spcAft>
                <a:spcPct val="0"/>
              </a:spcAft>
              <a:buClr>
                <a:srgbClr val="000000"/>
              </a:buClr>
              <a:buSzPct val="100000"/>
              <a:buFont typeface="Times New Roman" panose="02020603050405020304" pitchFamily="18" charset="0"/>
              <a:buChar char="»"/>
              <a:defRPr sz="2000">
                <a:solidFill>
                  <a:srgbClr val="000000"/>
                </a:solidFill>
                <a:latin typeface="Times New Roman" panose="02020603050405020304" pitchFamily="18" charset="0"/>
                <a:ea typeface="Lucida Sans Unicode" panose="020B0602030504020204" pitchFamily="34" charset="0"/>
                <a:cs typeface="Lucida Sans Unicode" panose="020B0602030504020204" pitchFamily="34" charset="0"/>
              </a:defRPr>
            </a:lvl7pPr>
            <a:lvl8pPr marL="3429000" indent="-228600" defTabSz="457200" eaLnBrk="0" fontAlgn="base" hangingPunct="0">
              <a:lnSpc>
                <a:spcPct val="90000"/>
              </a:lnSpc>
              <a:spcBef>
                <a:spcPts val="500"/>
              </a:spcBef>
              <a:spcAft>
                <a:spcPct val="0"/>
              </a:spcAft>
              <a:buClr>
                <a:srgbClr val="000000"/>
              </a:buClr>
              <a:buSzPct val="100000"/>
              <a:buFont typeface="Times New Roman" panose="02020603050405020304" pitchFamily="18" charset="0"/>
              <a:buChar char="»"/>
              <a:defRPr sz="2000">
                <a:solidFill>
                  <a:srgbClr val="000000"/>
                </a:solidFill>
                <a:latin typeface="Times New Roman" panose="02020603050405020304" pitchFamily="18" charset="0"/>
                <a:ea typeface="Lucida Sans Unicode" panose="020B0602030504020204" pitchFamily="34" charset="0"/>
                <a:cs typeface="Lucida Sans Unicode" panose="020B0602030504020204" pitchFamily="34" charset="0"/>
              </a:defRPr>
            </a:lvl8pPr>
            <a:lvl9pPr marL="3886200" indent="-228600" defTabSz="457200" eaLnBrk="0" fontAlgn="base" hangingPunct="0">
              <a:lnSpc>
                <a:spcPct val="90000"/>
              </a:lnSpc>
              <a:spcBef>
                <a:spcPts val="500"/>
              </a:spcBef>
              <a:spcAft>
                <a:spcPct val="0"/>
              </a:spcAft>
              <a:buClr>
                <a:srgbClr val="000000"/>
              </a:buClr>
              <a:buSzPct val="100000"/>
              <a:buFont typeface="Times New Roman" panose="02020603050405020304" pitchFamily="18" charset="0"/>
              <a:buChar char="»"/>
              <a:defRPr sz="2000">
                <a:solidFill>
                  <a:srgbClr val="000000"/>
                </a:solidFill>
                <a:latin typeface="Times New Roman" panose="02020603050405020304" pitchFamily="18" charset="0"/>
                <a:ea typeface="Lucida Sans Unicode" panose="020B0602030504020204" pitchFamily="34" charset="0"/>
                <a:cs typeface="Lucida Sans Unicode" panose="020B0602030504020204" pitchFamily="34" charset="0"/>
              </a:defRPr>
            </a:lvl9pPr>
          </a:lstStyle>
          <a:p>
            <a:pPr algn="ctr" defTabSz="457200" fontAlgn="base">
              <a:spcBef>
                <a:spcPct val="50000"/>
              </a:spcBef>
              <a:spcAft>
                <a:spcPct val="0"/>
              </a:spcAft>
              <a:buFont typeface="Times New Roman" panose="02020603050405020304" pitchFamily="18" charset="0"/>
              <a:buNone/>
            </a:pPr>
            <a:r>
              <a:rPr lang="en-US" altLang="en-US" sz="2800" smtClean="0">
                <a:solidFill>
                  <a:srgbClr val="FFFFFF"/>
                </a:solidFill>
                <a:latin typeface="Arial" panose="020B0604020202020204" pitchFamily="34" charset="0"/>
              </a:rPr>
              <a:t>Focus on Wilderness Areas in Washington</a:t>
            </a:r>
          </a:p>
          <a:p>
            <a:pPr algn="ctr" defTabSz="457200" fontAlgn="base">
              <a:spcBef>
                <a:spcPct val="50000"/>
              </a:spcBef>
              <a:spcAft>
                <a:spcPct val="0"/>
              </a:spcAft>
              <a:buFont typeface="Times New Roman" panose="02020603050405020304" pitchFamily="18" charset="0"/>
              <a:buNone/>
            </a:pPr>
            <a:r>
              <a:rPr lang="en-US" altLang="en-US" sz="1800" smtClean="0">
                <a:solidFill>
                  <a:srgbClr val="FFFFFF"/>
                </a:solidFill>
                <a:latin typeface="Arial" panose="020B0604020202020204" pitchFamily="34" charset="0"/>
              </a:rPr>
              <a:t>	(Stephen T. Mather, Pasayten, Sawtooth, Henry M. Jackson)</a:t>
            </a:r>
          </a:p>
          <a:p>
            <a:pPr algn="ctr" defTabSz="457200" fontAlgn="base">
              <a:spcBef>
                <a:spcPct val="50000"/>
              </a:spcBef>
              <a:spcAft>
                <a:spcPct val="0"/>
              </a:spcAft>
              <a:buFont typeface="Times New Roman" panose="02020603050405020304" pitchFamily="18" charset="0"/>
              <a:buNone/>
            </a:pPr>
            <a:endParaRPr lang="en-US" altLang="en-US" sz="2800" smtClean="0">
              <a:solidFill>
                <a:srgbClr val="FFFFFF"/>
              </a:solidFill>
              <a:latin typeface="Arial" panose="020B0604020202020204" pitchFamily="34" charset="0"/>
            </a:endParaRPr>
          </a:p>
          <a:p>
            <a:pPr algn="ctr" defTabSz="457200" fontAlgn="base">
              <a:spcBef>
                <a:spcPct val="50000"/>
              </a:spcBef>
              <a:spcAft>
                <a:spcPct val="0"/>
              </a:spcAft>
              <a:buFont typeface="Times New Roman" panose="02020603050405020304" pitchFamily="18" charset="0"/>
              <a:buNone/>
            </a:pPr>
            <a:r>
              <a:rPr lang="en-US" altLang="en-US" sz="2800" smtClean="0">
                <a:solidFill>
                  <a:srgbClr val="FFFFFF"/>
                </a:solidFill>
                <a:latin typeface="Arial" panose="020B0604020202020204" pitchFamily="34" charset="0"/>
              </a:rPr>
              <a:t>1,335 km</a:t>
            </a:r>
            <a:r>
              <a:rPr lang="en-US" altLang="en-US" sz="2800" baseline="30000" smtClean="0">
                <a:solidFill>
                  <a:srgbClr val="FFFFFF"/>
                </a:solidFill>
                <a:latin typeface="Arial" panose="020B0604020202020204" pitchFamily="34" charset="0"/>
              </a:rPr>
              <a:t>2</a:t>
            </a:r>
            <a:r>
              <a:rPr lang="en-US" altLang="en-US" sz="2800" smtClean="0">
                <a:solidFill>
                  <a:srgbClr val="FFFFFF"/>
                </a:solidFill>
                <a:latin typeface="Arial" panose="020B0604020202020204" pitchFamily="34" charset="0"/>
              </a:rPr>
              <a:t> have been mapped to date</a:t>
            </a:r>
          </a:p>
          <a:p>
            <a:pPr algn="ctr" defTabSz="457200" fontAlgn="base">
              <a:spcBef>
                <a:spcPct val="50000"/>
              </a:spcBef>
              <a:spcAft>
                <a:spcPct val="0"/>
              </a:spcAft>
              <a:buFont typeface="Times New Roman" panose="02020603050405020304" pitchFamily="18" charset="0"/>
              <a:buNone/>
            </a:pPr>
            <a:r>
              <a:rPr lang="en-US" altLang="en-US" sz="2000" smtClean="0">
                <a:solidFill>
                  <a:srgbClr val="FFFFFF"/>
                </a:solidFill>
                <a:latin typeface="Arial" panose="020B0604020202020204" pitchFamily="34" charset="0"/>
              </a:rPr>
              <a:t>(4</a:t>
            </a:r>
            <a:r>
              <a:rPr lang="en-US" altLang="en-US" sz="2000" baseline="30000" smtClean="0">
                <a:solidFill>
                  <a:srgbClr val="FFFFFF"/>
                </a:solidFill>
                <a:latin typeface="Arial" panose="020B0604020202020204" pitchFamily="34" charset="0"/>
              </a:rPr>
              <a:t>th</a:t>
            </a:r>
            <a:r>
              <a:rPr lang="en-US" altLang="en-US" sz="2000" smtClean="0">
                <a:solidFill>
                  <a:srgbClr val="FFFFFF"/>
                </a:solidFill>
                <a:latin typeface="Arial" panose="020B0604020202020204" pitchFamily="34" charset="0"/>
              </a:rPr>
              <a:t> Order Surveys : sub-group level of S.T.)</a:t>
            </a:r>
          </a:p>
          <a:p>
            <a:pPr defTabSz="457200" fontAlgn="base">
              <a:spcBef>
                <a:spcPct val="50000"/>
              </a:spcBef>
              <a:spcAft>
                <a:spcPct val="0"/>
              </a:spcAft>
              <a:buFont typeface="Times New Roman" panose="02020603050405020304" pitchFamily="18" charset="0"/>
              <a:buNone/>
            </a:pPr>
            <a:r>
              <a:rPr lang="en-US" altLang="en-US" sz="3600" b="1" smtClean="0">
                <a:solidFill>
                  <a:srgbClr val="FFFFFF"/>
                </a:solidFill>
                <a:latin typeface="Arial" panose="020B0604020202020204" pitchFamily="34" charset="0"/>
              </a:rPr>
              <a:t>Rodgers (2000)				Ufnar (2004)</a:t>
            </a:r>
          </a:p>
          <a:p>
            <a:pPr defTabSz="457200" fontAlgn="base">
              <a:spcBef>
                <a:spcPct val="50000"/>
              </a:spcBef>
              <a:spcAft>
                <a:spcPct val="0"/>
              </a:spcAft>
              <a:buFont typeface="Times New Roman" panose="02020603050405020304" pitchFamily="18" charset="0"/>
              <a:buNone/>
            </a:pPr>
            <a:endParaRPr lang="en-US" altLang="en-US" sz="3600" b="1" smtClean="0">
              <a:solidFill>
                <a:srgbClr val="FFFFFF"/>
              </a:solidFill>
              <a:latin typeface="Arial" panose="020B0604020202020204" pitchFamily="34" charset="0"/>
            </a:endParaRPr>
          </a:p>
          <a:p>
            <a:pPr defTabSz="457200" fontAlgn="base">
              <a:spcBef>
                <a:spcPct val="50000"/>
              </a:spcBef>
              <a:spcAft>
                <a:spcPct val="0"/>
              </a:spcAft>
              <a:buFont typeface="Times New Roman" panose="02020603050405020304" pitchFamily="18" charset="0"/>
              <a:buNone/>
            </a:pPr>
            <a:r>
              <a:rPr lang="en-US" altLang="en-US" sz="3600" b="1" smtClean="0">
                <a:solidFill>
                  <a:srgbClr val="FFFFFF"/>
                </a:solidFill>
                <a:latin typeface="Arial" panose="020B0604020202020204" pitchFamily="34" charset="0"/>
              </a:rPr>
              <a:t>Briggs (2004)					Meirik (2008)</a:t>
            </a:r>
          </a:p>
        </p:txBody>
      </p:sp>
      <p:pic>
        <p:nvPicPr>
          <p:cNvPr id="13316"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35700" y="282575"/>
            <a:ext cx="2590800" cy="969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6082341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ext Box 13"/>
          <p:cNvSpPr txBox="1">
            <a:spLocks noChangeArrowheads="1"/>
          </p:cNvSpPr>
          <p:nvPr/>
        </p:nvSpPr>
        <p:spPr bwMode="auto">
          <a:xfrm>
            <a:off x="685800" y="-1524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lnSpc>
                <a:spcPct val="90000"/>
              </a:lnSpc>
              <a:spcBef>
                <a:spcPts val="8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200">
                <a:solidFill>
                  <a:srgbClr val="000000"/>
                </a:solidFill>
                <a:latin typeface="Times New Roman" panose="02020603050405020304" pitchFamily="18" charset="0"/>
                <a:ea typeface="Lucida Sans Unicode" panose="020B0602030504020204" pitchFamily="34" charset="0"/>
                <a:cs typeface="Lucida Sans Unicode" panose="020B0602030504020204" pitchFamily="34" charset="0"/>
              </a:defRPr>
            </a:lvl1pPr>
            <a:lvl2pPr marL="742950" indent="-285750">
              <a:lnSpc>
                <a:spcPct val="90000"/>
              </a:lnSpc>
              <a:spcBef>
                <a:spcPts val="7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rgbClr val="000000"/>
                </a:solidFill>
                <a:latin typeface="Times New Roman" panose="02020603050405020304" pitchFamily="18" charset="0"/>
                <a:ea typeface="Lucida Sans Unicode" panose="020B0602030504020204" pitchFamily="34" charset="0"/>
                <a:cs typeface="Lucida Sans Unicode" panose="020B0602030504020204" pitchFamily="34" charset="0"/>
              </a:defRPr>
            </a:lvl2pPr>
            <a:lvl3pPr marL="1143000" indent="-228600">
              <a:lnSpc>
                <a:spcPct val="90000"/>
              </a:lnSpc>
              <a:spcBef>
                <a:spcPts val="6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ea typeface="Lucida Sans Unicode" panose="020B0602030504020204" pitchFamily="34" charset="0"/>
                <a:cs typeface="Lucida Sans Unicode" panose="020B0602030504020204" pitchFamily="34" charset="0"/>
              </a:defRPr>
            </a:lvl3pPr>
            <a:lvl4pPr marL="1600200" indent="-228600">
              <a:lnSpc>
                <a:spcPct val="90000"/>
              </a:lnSpc>
              <a:spcBef>
                <a:spcPts val="5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Times New Roman" panose="02020603050405020304" pitchFamily="18" charset="0"/>
                <a:ea typeface="Lucida Sans Unicode" panose="020B0602030504020204" pitchFamily="34" charset="0"/>
                <a:cs typeface="Lucida Sans Unicode" panose="020B0602030504020204" pitchFamily="34" charset="0"/>
              </a:defRPr>
            </a:lvl4pPr>
            <a:lvl5pPr marL="2057400" indent="-228600">
              <a:lnSpc>
                <a:spcPct val="90000"/>
              </a:lnSpc>
              <a:spcBef>
                <a:spcPts val="5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Times New Roman" panose="02020603050405020304" pitchFamily="18" charset="0"/>
                <a:ea typeface="Lucida Sans Unicode" panose="020B0602030504020204" pitchFamily="34" charset="0"/>
                <a:cs typeface="Lucida Sans Unicode" panose="020B0602030504020204" pitchFamily="34" charset="0"/>
              </a:defRPr>
            </a:lvl5pPr>
            <a:lvl6pPr marL="2514600" indent="-228600" defTabSz="457200" eaLnBrk="0" fontAlgn="base" hangingPunct="0">
              <a:lnSpc>
                <a:spcPct val="90000"/>
              </a:lnSpc>
              <a:spcBef>
                <a:spcPts val="50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Times New Roman" panose="02020603050405020304" pitchFamily="18" charset="0"/>
                <a:ea typeface="Lucida Sans Unicode" panose="020B0602030504020204" pitchFamily="34" charset="0"/>
                <a:cs typeface="Lucida Sans Unicode" panose="020B0602030504020204" pitchFamily="34" charset="0"/>
              </a:defRPr>
            </a:lvl6pPr>
            <a:lvl7pPr marL="2971800" indent="-228600" defTabSz="457200" eaLnBrk="0" fontAlgn="base" hangingPunct="0">
              <a:lnSpc>
                <a:spcPct val="90000"/>
              </a:lnSpc>
              <a:spcBef>
                <a:spcPts val="50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Times New Roman" panose="02020603050405020304" pitchFamily="18" charset="0"/>
                <a:ea typeface="Lucida Sans Unicode" panose="020B0602030504020204" pitchFamily="34" charset="0"/>
                <a:cs typeface="Lucida Sans Unicode" panose="020B0602030504020204" pitchFamily="34" charset="0"/>
              </a:defRPr>
            </a:lvl7pPr>
            <a:lvl8pPr marL="3429000" indent="-228600" defTabSz="457200" eaLnBrk="0" fontAlgn="base" hangingPunct="0">
              <a:lnSpc>
                <a:spcPct val="90000"/>
              </a:lnSpc>
              <a:spcBef>
                <a:spcPts val="50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Times New Roman" panose="02020603050405020304" pitchFamily="18" charset="0"/>
                <a:ea typeface="Lucida Sans Unicode" panose="020B0602030504020204" pitchFamily="34" charset="0"/>
                <a:cs typeface="Lucida Sans Unicode" panose="020B0602030504020204" pitchFamily="34" charset="0"/>
              </a:defRPr>
            </a:lvl8pPr>
            <a:lvl9pPr marL="3886200" indent="-228600" defTabSz="457200" eaLnBrk="0" fontAlgn="base" hangingPunct="0">
              <a:lnSpc>
                <a:spcPct val="90000"/>
              </a:lnSpc>
              <a:spcBef>
                <a:spcPts val="50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Times New Roman" panose="02020603050405020304" pitchFamily="18" charset="0"/>
                <a:ea typeface="Lucida Sans Unicode" panose="020B0602030504020204" pitchFamily="34" charset="0"/>
                <a:cs typeface="Lucida Sans Unicode" panose="020B0602030504020204" pitchFamily="34" charset="0"/>
              </a:defRPr>
            </a:lvl9pPr>
          </a:lstStyle>
          <a:p>
            <a:pPr algn="ctr" defTabSz="457200" fontAlgn="base">
              <a:lnSpc>
                <a:spcPct val="100000"/>
              </a:lnSpc>
              <a:spcBef>
                <a:spcPct val="0"/>
              </a:spcBef>
              <a:spcAft>
                <a:spcPct val="0"/>
              </a:spcAft>
              <a:buFont typeface="Times New Roman" panose="02020603050405020304" pitchFamily="18" charset="0"/>
              <a:buNone/>
            </a:pPr>
            <a:r>
              <a:rPr lang="en-GB" altLang="en-US" sz="4400" b="1" smtClean="0">
                <a:solidFill>
                  <a:srgbClr val="FFFF00"/>
                </a:solidFill>
                <a:latin typeface="Arial" panose="020B0604020202020204" pitchFamily="34" charset="0"/>
              </a:rPr>
              <a:t>Objective</a:t>
            </a:r>
            <a:endParaRPr lang="en-GB" altLang="en-US" sz="4400" smtClean="0">
              <a:solidFill>
                <a:srgbClr val="FFFF00"/>
              </a:solidFill>
              <a:latin typeface="Arial" panose="020B0604020202020204" pitchFamily="34" charset="0"/>
            </a:endParaRPr>
          </a:p>
        </p:txBody>
      </p:sp>
      <p:sp>
        <p:nvSpPr>
          <p:cNvPr id="15363" name="Text Box 14"/>
          <p:cNvSpPr txBox="1">
            <a:spLocks noChangeArrowheads="1"/>
          </p:cNvSpPr>
          <p:nvPr/>
        </p:nvSpPr>
        <p:spPr bwMode="auto">
          <a:xfrm>
            <a:off x="0" y="1066800"/>
            <a:ext cx="9144000" cy="955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457200" tIns="46800" rIns="457200" bIns="46800">
            <a:spAutoFit/>
          </a:bodyPr>
          <a:lstStyle>
            <a:lvl1pPr marL="457200" indent="-457200">
              <a:lnSpc>
                <a:spcPct val="90000"/>
              </a:lnSpc>
              <a:spcBef>
                <a:spcPts val="800"/>
              </a:spcBef>
              <a:buClr>
                <a:srgbClr val="000000"/>
              </a:buClr>
              <a:buSzPct val="100000"/>
              <a:buFont typeface="Times New Roman" panose="02020603050405020304" pitchFamily="18" charset="0"/>
              <a:buChar cha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Lst>
              <a:defRPr sz="3200">
                <a:solidFill>
                  <a:srgbClr val="000000"/>
                </a:solidFill>
                <a:latin typeface="Times New Roman" panose="02020603050405020304" pitchFamily="18" charset="0"/>
                <a:ea typeface="Lucida Sans Unicode" panose="020B0602030504020204" pitchFamily="34" charset="0"/>
                <a:cs typeface="Lucida Sans Unicode" panose="020B0602030504020204" pitchFamily="34" charset="0"/>
              </a:defRPr>
            </a:lvl1pPr>
            <a:lvl2pPr marL="742950" indent="-285750">
              <a:lnSpc>
                <a:spcPct val="90000"/>
              </a:lnSpc>
              <a:spcBef>
                <a:spcPts val="700"/>
              </a:spcBef>
              <a:buClr>
                <a:srgbClr val="000000"/>
              </a:buClr>
              <a:buSzPct val="100000"/>
              <a:buFont typeface="Times New Roman" panose="02020603050405020304" pitchFamily="18" charset="0"/>
              <a:buChar cha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Lst>
              <a:defRPr sz="2800">
                <a:solidFill>
                  <a:srgbClr val="000000"/>
                </a:solidFill>
                <a:latin typeface="Times New Roman" panose="02020603050405020304" pitchFamily="18" charset="0"/>
                <a:ea typeface="Lucida Sans Unicode" panose="020B0602030504020204" pitchFamily="34" charset="0"/>
                <a:cs typeface="Lucida Sans Unicode" panose="020B0602030504020204" pitchFamily="34" charset="0"/>
              </a:defRPr>
            </a:lvl2pPr>
            <a:lvl3pPr marL="1143000" indent="-228600">
              <a:lnSpc>
                <a:spcPct val="90000"/>
              </a:lnSpc>
              <a:spcBef>
                <a:spcPts val="600"/>
              </a:spcBef>
              <a:buClr>
                <a:srgbClr val="000000"/>
              </a:buClr>
              <a:buSzPct val="100000"/>
              <a:buFont typeface="Times New Roman" panose="02020603050405020304" pitchFamily="18" charset="0"/>
              <a:buChar cha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Lst>
              <a:defRPr sz="2400">
                <a:solidFill>
                  <a:srgbClr val="000000"/>
                </a:solidFill>
                <a:latin typeface="Times New Roman" panose="02020603050405020304" pitchFamily="18" charset="0"/>
                <a:ea typeface="Lucida Sans Unicode" panose="020B0602030504020204" pitchFamily="34" charset="0"/>
                <a:cs typeface="Lucida Sans Unicode" panose="020B0602030504020204" pitchFamily="34" charset="0"/>
              </a:defRPr>
            </a:lvl3pPr>
            <a:lvl4pPr marL="1600200" indent="-228600">
              <a:lnSpc>
                <a:spcPct val="90000"/>
              </a:lnSpc>
              <a:spcBef>
                <a:spcPts val="500"/>
              </a:spcBef>
              <a:buClr>
                <a:srgbClr val="000000"/>
              </a:buClr>
              <a:buSzPct val="100000"/>
              <a:buFont typeface="Times New Roman" panose="02020603050405020304" pitchFamily="18" charset="0"/>
              <a:buChar cha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Lst>
              <a:defRPr sz="2000">
                <a:solidFill>
                  <a:srgbClr val="000000"/>
                </a:solidFill>
                <a:latin typeface="Times New Roman" panose="02020603050405020304" pitchFamily="18" charset="0"/>
                <a:ea typeface="Lucida Sans Unicode" panose="020B0602030504020204" pitchFamily="34" charset="0"/>
                <a:cs typeface="Lucida Sans Unicode" panose="020B0602030504020204" pitchFamily="34" charset="0"/>
              </a:defRPr>
            </a:lvl4pPr>
            <a:lvl5pPr marL="2057400" indent="-228600">
              <a:lnSpc>
                <a:spcPct val="90000"/>
              </a:lnSpc>
              <a:spcBef>
                <a:spcPts val="500"/>
              </a:spcBef>
              <a:buClr>
                <a:srgbClr val="000000"/>
              </a:buClr>
              <a:buSzPct val="100000"/>
              <a:buFont typeface="Times New Roman" panose="02020603050405020304" pitchFamily="18" charset="0"/>
              <a:buChar cha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Lst>
              <a:defRPr sz="2000">
                <a:solidFill>
                  <a:srgbClr val="000000"/>
                </a:solidFill>
                <a:latin typeface="Times New Roman" panose="02020603050405020304" pitchFamily="18" charset="0"/>
                <a:ea typeface="Lucida Sans Unicode" panose="020B0602030504020204" pitchFamily="34" charset="0"/>
                <a:cs typeface="Lucida Sans Unicode" panose="020B0602030504020204" pitchFamily="34" charset="0"/>
              </a:defRPr>
            </a:lvl5pPr>
            <a:lvl6pPr marL="2514600" indent="-228600" defTabSz="457200" eaLnBrk="0" fontAlgn="base" hangingPunct="0">
              <a:lnSpc>
                <a:spcPct val="90000"/>
              </a:lnSpc>
              <a:spcBef>
                <a:spcPts val="500"/>
              </a:spcBef>
              <a:spcAft>
                <a:spcPct val="0"/>
              </a:spcAft>
              <a:buClr>
                <a:srgbClr val="000000"/>
              </a:buClr>
              <a:buSzPct val="100000"/>
              <a:buFont typeface="Times New Roman" panose="02020603050405020304" pitchFamily="18" charset="0"/>
              <a:buChar cha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Lst>
              <a:defRPr sz="2000">
                <a:solidFill>
                  <a:srgbClr val="000000"/>
                </a:solidFill>
                <a:latin typeface="Times New Roman" panose="02020603050405020304" pitchFamily="18" charset="0"/>
                <a:ea typeface="Lucida Sans Unicode" panose="020B0602030504020204" pitchFamily="34" charset="0"/>
                <a:cs typeface="Lucida Sans Unicode" panose="020B0602030504020204" pitchFamily="34" charset="0"/>
              </a:defRPr>
            </a:lvl6pPr>
            <a:lvl7pPr marL="2971800" indent="-228600" defTabSz="457200" eaLnBrk="0" fontAlgn="base" hangingPunct="0">
              <a:lnSpc>
                <a:spcPct val="90000"/>
              </a:lnSpc>
              <a:spcBef>
                <a:spcPts val="500"/>
              </a:spcBef>
              <a:spcAft>
                <a:spcPct val="0"/>
              </a:spcAft>
              <a:buClr>
                <a:srgbClr val="000000"/>
              </a:buClr>
              <a:buSzPct val="100000"/>
              <a:buFont typeface="Times New Roman" panose="02020603050405020304" pitchFamily="18" charset="0"/>
              <a:buChar cha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Lst>
              <a:defRPr sz="2000">
                <a:solidFill>
                  <a:srgbClr val="000000"/>
                </a:solidFill>
                <a:latin typeface="Times New Roman" panose="02020603050405020304" pitchFamily="18" charset="0"/>
                <a:ea typeface="Lucida Sans Unicode" panose="020B0602030504020204" pitchFamily="34" charset="0"/>
                <a:cs typeface="Lucida Sans Unicode" panose="020B0602030504020204" pitchFamily="34" charset="0"/>
              </a:defRPr>
            </a:lvl7pPr>
            <a:lvl8pPr marL="3429000" indent="-228600" defTabSz="457200" eaLnBrk="0" fontAlgn="base" hangingPunct="0">
              <a:lnSpc>
                <a:spcPct val="90000"/>
              </a:lnSpc>
              <a:spcBef>
                <a:spcPts val="500"/>
              </a:spcBef>
              <a:spcAft>
                <a:spcPct val="0"/>
              </a:spcAft>
              <a:buClr>
                <a:srgbClr val="000000"/>
              </a:buClr>
              <a:buSzPct val="100000"/>
              <a:buFont typeface="Times New Roman" panose="02020603050405020304" pitchFamily="18" charset="0"/>
              <a:buChar cha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Lst>
              <a:defRPr sz="2000">
                <a:solidFill>
                  <a:srgbClr val="000000"/>
                </a:solidFill>
                <a:latin typeface="Times New Roman" panose="02020603050405020304" pitchFamily="18" charset="0"/>
                <a:ea typeface="Lucida Sans Unicode" panose="020B0602030504020204" pitchFamily="34" charset="0"/>
                <a:cs typeface="Lucida Sans Unicode" panose="020B0602030504020204" pitchFamily="34" charset="0"/>
              </a:defRPr>
            </a:lvl8pPr>
            <a:lvl9pPr marL="3886200" indent="-228600" defTabSz="457200" eaLnBrk="0" fontAlgn="base" hangingPunct="0">
              <a:lnSpc>
                <a:spcPct val="90000"/>
              </a:lnSpc>
              <a:spcBef>
                <a:spcPts val="500"/>
              </a:spcBef>
              <a:spcAft>
                <a:spcPct val="0"/>
              </a:spcAft>
              <a:buClr>
                <a:srgbClr val="000000"/>
              </a:buClr>
              <a:buSzPct val="100000"/>
              <a:buFont typeface="Times New Roman" panose="02020603050405020304" pitchFamily="18" charset="0"/>
              <a:buChar cha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Lst>
              <a:defRPr sz="2000">
                <a:solidFill>
                  <a:srgbClr val="000000"/>
                </a:solidFill>
                <a:latin typeface="Times New Roman" panose="02020603050405020304" pitchFamily="18" charset="0"/>
                <a:ea typeface="Lucida Sans Unicode" panose="020B0602030504020204" pitchFamily="34" charset="0"/>
                <a:cs typeface="Lucida Sans Unicode" panose="020B0602030504020204" pitchFamily="34" charset="0"/>
              </a:defRPr>
            </a:lvl9pPr>
          </a:lstStyle>
          <a:p>
            <a:pPr algn="ctr" defTabSz="457200" fontAlgn="base">
              <a:lnSpc>
                <a:spcPct val="100000"/>
              </a:lnSpc>
              <a:spcBef>
                <a:spcPts val="2000"/>
              </a:spcBef>
              <a:spcAft>
                <a:spcPct val="0"/>
              </a:spcAft>
              <a:buFont typeface="Times New Roman" panose="02020603050405020304" pitchFamily="18" charset="0"/>
              <a:buNone/>
            </a:pPr>
            <a:r>
              <a:rPr lang="en-GB" altLang="en-US" sz="2800" smtClean="0">
                <a:solidFill>
                  <a:srgbClr val="FFFF00"/>
                </a:solidFill>
                <a:latin typeface="Arial" panose="020B0604020202020204" pitchFamily="34" charset="0"/>
                <a:cs typeface="Times New Roman" panose="02020603050405020304" pitchFamily="18" charset="0"/>
              </a:rPr>
              <a:t>Evaluate the utility of automated landform classification for digital soil mapping</a:t>
            </a:r>
          </a:p>
        </p:txBody>
      </p:sp>
      <p:grpSp>
        <p:nvGrpSpPr>
          <p:cNvPr id="15364" name="Group 18"/>
          <p:cNvGrpSpPr>
            <a:grpSpLocks/>
          </p:cNvGrpSpPr>
          <p:nvPr/>
        </p:nvGrpSpPr>
        <p:grpSpPr bwMode="auto">
          <a:xfrm>
            <a:off x="38100" y="4572000"/>
            <a:ext cx="9105900" cy="1828800"/>
            <a:chOff x="30" y="3024"/>
            <a:chExt cx="5736" cy="1152"/>
          </a:xfrm>
        </p:grpSpPr>
        <p:pic>
          <p:nvPicPr>
            <p:cNvPr id="15366" name="Picture 15" descr="Sougherdough_South"/>
            <p:cNvPicPr>
              <a:picLocks noChangeAspect="1" noChangeArrowheads="1"/>
            </p:cNvPicPr>
            <p:nvPr/>
          </p:nvPicPr>
          <p:blipFill>
            <a:blip r:embed="rId3">
              <a:extLst>
                <a:ext uri="{28A0092B-C50C-407E-A947-70E740481C1C}">
                  <a14:useLocalDpi xmlns:a14="http://schemas.microsoft.com/office/drawing/2010/main" val="0"/>
                </a:ext>
              </a:extLst>
            </a:blip>
            <a:srcRect t="28148" r="12222" b="36296"/>
            <a:stretch>
              <a:fillRect/>
            </a:stretch>
          </p:blipFill>
          <p:spPr bwMode="auto">
            <a:xfrm>
              <a:off x="30" y="3024"/>
              <a:ext cx="3792" cy="1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7" name="Picture 16" descr="465_0_4_soil_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74" y="3084"/>
              <a:ext cx="1392" cy="1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8" name="Text Box 17"/>
            <p:cNvSpPr txBox="1">
              <a:spLocks noChangeArrowheads="1"/>
            </p:cNvSpPr>
            <p:nvPr/>
          </p:nvSpPr>
          <p:spPr bwMode="auto">
            <a:xfrm>
              <a:off x="3732" y="3216"/>
              <a:ext cx="672" cy="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800"/>
                </a:spcBef>
                <a:buClr>
                  <a:srgbClr val="000000"/>
                </a:buClr>
                <a:buSzPct val="100000"/>
                <a:buFont typeface="Times New Roman" panose="02020603050405020304" pitchFamily="18" charset="0"/>
                <a:buChar char="•"/>
                <a:defRPr sz="3200">
                  <a:solidFill>
                    <a:srgbClr val="000000"/>
                  </a:solidFill>
                  <a:latin typeface="Times New Roman" panose="02020603050405020304" pitchFamily="18" charset="0"/>
                  <a:ea typeface="Lucida Sans Unicode" panose="020B0602030504020204" pitchFamily="34" charset="0"/>
                  <a:cs typeface="Lucida Sans Unicode" panose="020B0602030504020204" pitchFamily="34" charset="0"/>
                </a:defRPr>
              </a:lvl1pPr>
              <a:lvl2pPr marL="742950" indent="-285750">
                <a:lnSpc>
                  <a:spcPct val="90000"/>
                </a:lnSpc>
                <a:spcBef>
                  <a:spcPts val="700"/>
                </a:spcBef>
                <a:buClr>
                  <a:srgbClr val="000000"/>
                </a:buClr>
                <a:buSzPct val="100000"/>
                <a:buFont typeface="Times New Roman" panose="02020603050405020304" pitchFamily="18" charset="0"/>
                <a:buChar char="–"/>
                <a:defRPr sz="2800">
                  <a:solidFill>
                    <a:srgbClr val="000000"/>
                  </a:solidFill>
                  <a:latin typeface="Times New Roman" panose="02020603050405020304" pitchFamily="18" charset="0"/>
                  <a:ea typeface="Lucida Sans Unicode" panose="020B0602030504020204" pitchFamily="34" charset="0"/>
                  <a:cs typeface="Lucida Sans Unicode" panose="020B0602030504020204" pitchFamily="34" charset="0"/>
                </a:defRPr>
              </a:lvl2pPr>
              <a:lvl3pPr marL="1143000" indent="-228600">
                <a:lnSpc>
                  <a:spcPct val="90000"/>
                </a:lnSpc>
                <a:spcBef>
                  <a:spcPts val="600"/>
                </a:spcBef>
                <a:buClr>
                  <a:srgbClr val="000000"/>
                </a:buClr>
                <a:buSzPct val="100000"/>
                <a:buFont typeface="Times New Roman" panose="02020603050405020304" pitchFamily="18" charset="0"/>
                <a:buChar char="•"/>
                <a:defRPr sz="2400">
                  <a:solidFill>
                    <a:srgbClr val="000000"/>
                  </a:solidFill>
                  <a:latin typeface="Times New Roman" panose="02020603050405020304" pitchFamily="18" charset="0"/>
                  <a:ea typeface="Lucida Sans Unicode" panose="020B0602030504020204" pitchFamily="34" charset="0"/>
                  <a:cs typeface="Lucida Sans Unicode" panose="020B0602030504020204" pitchFamily="34" charset="0"/>
                </a:defRPr>
              </a:lvl3pPr>
              <a:lvl4pPr marL="1600200" indent="-228600">
                <a:lnSpc>
                  <a:spcPct val="90000"/>
                </a:lnSpc>
                <a:spcBef>
                  <a:spcPts val="500"/>
                </a:spcBef>
                <a:buClr>
                  <a:srgbClr val="000000"/>
                </a:buClr>
                <a:buSzPct val="100000"/>
                <a:buFont typeface="Times New Roman" panose="02020603050405020304" pitchFamily="18" charset="0"/>
                <a:buChar char="–"/>
                <a:defRPr sz="2000">
                  <a:solidFill>
                    <a:srgbClr val="000000"/>
                  </a:solidFill>
                  <a:latin typeface="Times New Roman" panose="02020603050405020304" pitchFamily="18" charset="0"/>
                  <a:ea typeface="Lucida Sans Unicode" panose="020B0602030504020204" pitchFamily="34" charset="0"/>
                  <a:cs typeface="Lucida Sans Unicode" panose="020B0602030504020204" pitchFamily="34" charset="0"/>
                </a:defRPr>
              </a:lvl4pPr>
              <a:lvl5pPr marL="2057400" indent="-228600">
                <a:lnSpc>
                  <a:spcPct val="90000"/>
                </a:lnSpc>
                <a:spcBef>
                  <a:spcPts val="500"/>
                </a:spcBef>
                <a:buClr>
                  <a:srgbClr val="000000"/>
                </a:buClr>
                <a:buSzPct val="100000"/>
                <a:buFont typeface="Times New Roman" panose="02020603050405020304" pitchFamily="18" charset="0"/>
                <a:buChar char="»"/>
                <a:defRPr sz="2000">
                  <a:solidFill>
                    <a:srgbClr val="000000"/>
                  </a:solidFill>
                  <a:latin typeface="Times New Roman" panose="02020603050405020304" pitchFamily="18" charset="0"/>
                  <a:ea typeface="Lucida Sans Unicode" panose="020B0602030504020204" pitchFamily="34" charset="0"/>
                  <a:cs typeface="Lucida Sans Unicode" panose="020B0602030504020204" pitchFamily="34" charset="0"/>
                </a:defRPr>
              </a:lvl5pPr>
              <a:lvl6pPr marL="2514600" indent="-228600" defTabSz="457200" eaLnBrk="0" fontAlgn="base" hangingPunct="0">
                <a:lnSpc>
                  <a:spcPct val="90000"/>
                </a:lnSpc>
                <a:spcBef>
                  <a:spcPts val="500"/>
                </a:spcBef>
                <a:spcAft>
                  <a:spcPct val="0"/>
                </a:spcAft>
                <a:buClr>
                  <a:srgbClr val="000000"/>
                </a:buClr>
                <a:buSzPct val="100000"/>
                <a:buFont typeface="Times New Roman" panose="02020603050405020304" pitchFamily="18" charset="0"/>
                <a:buChar char="»"/>
                <a:defRPr sz="2000">
                  <a:solidFill>
                    <a:srgbClr val="000000"/>
                  </a:solidFill>
                  <a:latin typeface="Times New Roman" panose="02020603050405020304" pitchFamily="18" charset="0"/>
                  <a:ea typeface="Lucida Sans Unicode" panose="020B0602030504020204" pitchFamily="34" charset="0"/>
                  <a:cs typeface="Lucida Sans Unicode" panose="020B0602030504020204" pitchFamily="34" charset="0"/>
                </a:defRPr>
              </a:lvl6pPr>
              <a:lvl7pPr marL="2971800" indent="-228600" defTabSz="457200" eaLnBrk="0" fontAlgn="base" hangingPunct="0">
                <a:lnSpc>
                  <a:spcPct val="90000"/>
                </a:lnSpc>
                <a:spcBef>
                  <a:spcPts val="500"/>
                </a:spcBef>
                <a:spcAft>
                  <a:spcPct val="0"/>
                </a:spcAft>
                <a:buClr>
                  <a:srgbClr val="000000"/>
                </a:buClr>
                <a:buSzPct val="100000"/>
                <a:buFont typeface="Times New Roman" panose="02020603050405020304" pitchFamily="18" charset="0"/>
                <a:buChar char="»"/>
                <a:defRPr sz="2000">
                  <a:solidFill>
                    <a:srgbClr val="000000"/>
                  </a:solidFill>
                  <a:latin typeface="Times New Roman" panose="02020603050405020304" pitchFamily="18" charset="0"/>
                  <a:ea typeface="Lucida Sans Unicode" panose="020B0602030504020204" pitchFamily="34" charset="0"/>
                  <a:cs typeface="Lucida Sans Unicode" panose="020B0602030504020204" pitchFamily="34" charset="0"/>
                </a:defRPr>
              </a:lvl7pPr>
              <a:lvl8pPr marL="3429000" indent="-228600" defTabSz="457200" eaLnBrk="0" fontAlgn="base" hangingPunct="0">
                <a:lnSpc>
                  <a:spcPct val="90000"/>
                </a:lnSpc>
                <a:spcBef>
                  <a:spcPts val="500"/>
                </a:spcBef>
                <a:spcAft>
                  <a:spcPct val="0"/>
                </a:spcAft>
                <a:buClr>
                  <a:srgbClr val="000000"/>
                </a:buClr>
                <a:buSzPct val="100000"/>
                <a:buFont typeface="Times New Roman" panose="02020603050405020304" pitchFamily="18" charset="0"/>
                <a:buChar char="»"/>
                <a:defRPr sz="2000">
                  <a:solidFill>
                    <a:srgbClr val="000000"/>
                  </a:solidFill>
                  <a:latin typeface="Times New Roman" panose="02020603050405020304" pitchFamily="18" charset="0"/>
                  <a:ea typeface="Lucida Sans Unicode" panose="020B0602030504020204" pitchFamily="34" charset="0"/>
                  <a:cs typeface="Lucida Sans Unicode" panose="020B0602030504020204" pitchFamily="34" charset="0"/>
                </a:defRPr>
              </a:lvl8pPr>
              <a:lvl9pPr marL="3886200" indent="-228600" defTabSz="457200" eaLnBrk="0" fontAlgn="base" hangingPunct="0">
                <a:lnSpc>
                  <a:spcPct val="90000"/>
                </a:lnSpc>
                <a:spcBef>
                  <a:spcPts val="500"/>
                </a:spcBef>
                <a:spcAft>
                  <a:spcPct val="0"/>
                </a:spcAft>
                <a:buClr>
                  <a:srgbClr val="000000"/>
                </a:buClr>
                <a:buSzPct val="100000"/>
                <a:buFont typeface="Times New Roman" panose="02020603050405020304" pitchFamily="18" charset="0"/>
                <a:buChar char="»"/>
                <a:defRPr sz="2000">
                  <a:solidFill>
                    <a:srgbClr val="000000"/>
                  </a:solidFill>
                  <a:latin typeface="Times New Roman" panose="02020603050405020304" pitchFamily="18" charset="0"/>
                  <a:ea typeface="Lucida Sans Unicode" panose="020B0602030504020204" pitchFamily="34" charset="0"/>
                  <a:cs typeface="Lucida Sans Unicode" panose="020B0602030504020204" pitchFamily="34" charset="0"/>
                </a:defRPr>
              </a:lvl9pPr>
            </a:lstStyle>
            <a:p>
              <a:pPr defTabSz="457200" fontAlgn="base">
                <a:spcBef>
                  <a:spcPct val="50000"/>
                </a:spcBef>
                <a:spcAft>
                  <a:spcPct val="0"/>
                </a:spcAft>
                <a:buFont typeface="Times New Roman" panose="02020603050405020304" pitchFamily="18" charset="0"/>
                <a:buNone/>
              </a:pPr>
              <a:r>
                <a:rPr lang="en-US" altLang="en-US" sz="8000" smtClean="0">
                  <a:solidFill>
                    <a:srgbClr val="FFFFFF"/>
                  </a:solidFill>
                  <a:sym typeface="Wingdings" panose="05000000000000000000" pitchFamily="2" charset="2"/>
                </a:rPr>
                <a:t></a:t>
              </a:r>
              <a:endParaRPr lang="en-US" altLang="en-US" sz="8000" smtClean="0">
                <a:solidFill>
                  <a:srgbClr val="FFFFFF"/>
                </a:solidFill>
              </a:endParaRPr>
            </a:p>
          </p:txBody>
        </p:sp>
      </p:grpSp>
      <p:sp>
        <p:nvSpPr>
          <p:cNvPr id="10" name="TextBox 9"/>
          <p:cNvSpPr txBox="1"/>
          <p:nvPr/>
        </p:nvSpPr>
        <p:spPr>
          <a:xfrm>
            <a:off x="0" y="2097088"/>
            <a:ext cx="9144000" cy="2906712"/>
          </a:xfrm>
          <a:prstGeom prst="rect">
            <a:avLst/>
          </a:prstGeom>
          <a:noFill/>
        </p:spPr>
        <p:txBody>
          <a:bodyPr lIns="457200" rIns="457200">
            <a:spAutoFit/>
          </a:bodyPr>
          <a:lstStyle/>
          <a:p>
            <a:pPr marL="457200" indent="-457200" defTabSz="457200" fontAlgn="base">
              <a:spcBef>
                <a:spcPts val="200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Lst>
              <a:defRPr/>
            </a:pPr>
            <a:r>
              <a:rPr lang="en-GB" sz="3200" b="1" dirty="0">
                <a:solidFill>
                  <a:srgbClr val="FFFFFF"/>
                </a:solidFill>
                <a:latin typeface="Arial" charset="0"/>
                <a:cs typeface="Times New Roman" pitchFamily="18" charset="0"/>
              </a:rPr>
              <a:t>Research Questions:</a:t>
            </a:r>
            <a:endParaRPr lang="en-GB" b="1" dirty="0">
              <a:solidFill>
                <a:srgbClr val="FFFFFF"/>
              </a:solidFill>
              <a:latin typeface="Arial" charset="0"/>
              <a:cs typeface="Times New Roman" pitchFamily="18" charset="0"/>
            </a:endParaRPr>
          </a:p>
          <a:p>
            <a:pPr marL="457200" indent="-457200" defTabSz="457200" fontAlgn="base">
              <a:spcBef>
                <a:spcPts val="200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Lst>
              <a:defRPr/>
            </a:pPr>
            <a:r>
              <a:rPr lang="en-GB" sz="2400" dirty="0">
                <a:solidFill>
                  <a:srgbClr val="FFFFFF"/>
                </a:solidFill>
                <a:latin typeface="Arial" charset="0"/>
                <a:cs typeface="Times New Roman" pitchFamily="18" charset="0"/>
              </a:rPr>
              <a:t>Can we automate landform mapping using inductive, multivariate techniques?</a:t>
            </a:r>
          </a:p>
          <a:p>
            <a:pPr marL="457200" indent="-457200" defTabSz="457200" fontAlgn="base">
              <a:spcBef>
                <a:spcPts val="200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Lst>
              <a:defRPr/>
            </a:pPr>
            <a:r>
              <a:rPr lang="en-GB" sz="2400" dirty="0">
                <a:solidFill>
                  <a:srgbClr val="FFFFFF"/>
                </a:solidFill>
                <a:latin typeface="Arial" charset="0"/>
                <a:cs typeface="Times New Roman" pitchFamily="18" charset="0"/>
              </a:rPr>
              <a:t>Are soil classes and properties correlated with landform units in mountainous regions within the Pacific Northwest?</a:t>
            </a:r>
          </a:p>
          <a:p>
            <a:pPr defTabSz="457200" fontAlgn="base">
              <a:lnSpc>
                <a:spcPct val="90000"/>
              </a:lnSpc>
              <a:spcBef>
                <a:spcPct val="0"/>
              </a:spcBef>
              <a:spcAft>
                <a:spcPct val="0"/>
              </a:spcAft>
              <a:buClr>
                <a:srgbClr val="000000"/>
              </a:buClr>
              <a:buSzPct val="100000"/>
              <a:buFont typeface="Times New Roman" panose="02020603050405020304" pitchFamily="18" charset="0"/>
              <a:buNone/>
              <a:defRPr/>
            </a:pPr>
            <a:endParaRPr lang="en-US" sz="2400" dirty="0">
              <a:solidFill>
                <a:srgbClr val="FFFFFF"/>
              </a:solidFill>
            </a:endParaRPr>
          </a:p>
        </p:txBody>
      </p:sp>
    </p:spTree>
    <p:extLst>
      <p:ext uri="{BB962C8B-B14F-4D97-AF65-F5344CB8AC3E}">
        <p14:creationId xmlns:p14="http://schemas.microsoft.com/office/powerpoint/2010/main" val="4223581871"/>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wipe(left)">
                                      <p:cBhvr>
                                        <p:cTn id="7" dur="500"/>
                                        <p:tgtEl>
                                          <p:spTgt spid="10">
                                            <p:txEl>
                                              <p:pRg st="0" end="0"/>
                                            </p:txEl>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0">
                                            <p:txEl>
                                              <p:pRg st="1" end="1"/>
                                            </p:txEl>
                                          </p:spTgt>
                                        </p:tgtEl>
                                        <p:attrNameLst>
                                          <p:attrName>style.visibility</p:attrName>
                                        </p:attrNameLst>
                                      </p:cBhvr>
                                      <p:to>
                                        <p:strVal val="visible"/>
                                      </p:to>
                                    </p:set>
                                    <p:animEffect transition="in" filter="wipe(left)">
                                      <p:cBhvr>
                                        <p:cTn id="10" dur="500"/>
                                        <p:tgtEl>
                                          <p:spTgt spid="10">
                                            <p:txEl>
                                              <p:pRg st="1" end="1"/>
                                            </p:txEl>
                                          </p:spTgt>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10">
                                            <p:txEl>
                                              <p:pRg st="2" end="2"/>
                                            </p:txEl>
                                          </p:spTgt>
                                        </p:tgtEl>
                                        <p:attrNameLst>
                                          <p:attrName>style.visibility</p:attrName>
                                        </p:attrNameLst>
                                      </p:cBhvr>
                                      <p:to>
                                        <p:strVal val="visible"/>
                                      </p:to>
                                    </p:set>
                                    <p:animEffect transition="in" filter="wipe(left)">
                                      <p:cBhvr>
                                        <p:cTn id="13" dur="500"/>
                                        <p:tgtEl>
                                          <p:spTgt spid="10">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allAtOnce"/>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059"/>
          <p:cNvPicPr>
            <a:picLocks noChangeAspect="1" noChangeArrowheads="1"/>
          </p:cNvPicPr>
          <p:nvPr/>
        </p:nvPicPr>
        <p:blipFill>
          <a:blip r:embed="rId3">
            <a:extLst>
              <a:ext uri="{28A0092B-C50C-407E-A947-70E740481C1C}">
                <a14:useLocalDpi xmlns:a14="http://schemas.microsoft.com/office/drawing/2010/main" val="0"/>
              </a:ext>
            </a:extLst>
          </a:blip>
          <a:srcRect l="54861" t="14844" r="8681" b="22656"/>
          <a:stretch>
            <a:fillRect/>
          </a:stretch>
        </p:blipFill>
        <p:spPr bwMode="auto">
          <a:xfrm>
            <a:off x="290513" y="119063"/>
            <a:ext cx="8686800" cy="6619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8124" name="Text Box 2060"/>
          <p:cNvSpPr txBox="1">
            <a:spLocks noChangeArrowheads="1"/>
          </p:cNvSpPr>
          <p:nvPr/>
        </p:nvSpPr>
        <p:spPr bwMode="auto">
          <a:xfrm>
            <a:off x="5638800" y="3124200"/>
            <a:ext cx="2249488" cy="1409700"/>
          </a:xfrm>
          <a:prstGeom prst="rect">
            <a:avLst/>
          </a:prstGeom>
          <a:noFill/>
          <a:ln w="9525">
            <a:noFill/>
            <a:miter lim="800000"/>
            <a:headEnd/>
            <a:tailEnd/>
          </a:ln>
          <a:effectLst>
            <a:outerShdw dist="53882" dir="2700000" algn="ctr" rotWithShape="0">
              <a:schemeClr val="tx1"/>
            </a:outerShdw>
          </a:effectLst>
        </p:spPr>
        <p:txBody>
          <a:bodyPr wrap="none">
            <a:spAutoFit/>
          </a:bodyPr>
          <a:lstStyle/>
          <a:p>
            <a:pPr algn="ctr" defTabSz="457200" fontAlgn="base">
              <a:lnSpc>
                <a:spcPct val="90000"/>
              </a:lnSpc>
              <a:spcBef>
                <a:spcPct val="0"/>
              </a:spcBef>
              <a:spcAft>
                <a:spcPct val="0"/>
              </a:spcAft>
              <a:buClr>
                <a:srgbClr val="000000"/>
              </a:buClr>
              <a:buSzPct val="100000"/>
              <a:buFont typeface="Times New Roman" panose="02020603050405020304" pitchFamily="18" charset="0"/>
              <a:buNone/>
              <a:defRPr/>
            </a:pPr>
            <a:r>
              <a:rPr lang="en-US" sz="4800" b="1">
                <a:solidFill>
                  <a:srgbClr val="FFFF00"/>
                </a:solidFill>
                <a:latin typeface="Arial" charset="0"/>
              </a:rPr>
              <a:t>STUDY</a:t>
            </a:r>
          </a:p>
          <a:p>
            <a:pPr algn="ctr" defTabSz="457200" fontAlgn="base">
              <a:lnSpc>
                <a:spcPct val="90000"/>
              </a:lnSpc>
              <a:spcBef>
                <a:spcPct val="0"/>
              </a:spcBef>
              <a:spcAft>
                <a:spcPct val="0"/>
              </a:spcAft>
              <a:buClr>
                <a:srgbClr val="000000"/>
              </a:buClr>
              <a:buSzPct val="100000"/>
              <a:buFont typeface="Times New Roman" panose="02020603050405020304" pitchFamily="18" charset="0"/>
              <a:buNone/>
              <a:defRPr/>
            </a:pPr>
            <a:r>
              <a:rPr lang="en-US" sz="4800" b="1">
                <a:solidFill>
                  <a:srgbClr val="FFFF00"/>
                </a:solidFill>
                <a:latin typeface="Arial" charset="0"/>
              </a:rPr>
              <a:t>AREA</a:t>
            </a:r>
          </a:p>
        </p:txBody>
      </p:sp>
      <p:sp>
        <p:nvSpPr>
          <p:cNvPr id="218126" name="Line 2062"/>
          <p:cNvSpPr>
            <a:spLocks noChangeShapeType="1"/>
          </p:cNvSpPr>
          <p:nvPr/>
        </p:nvSpPr>
        <p:spPr bwMode="auto">
          <a:xfrm flipH="1" flipV="1">
            <a:off x="4724400" y="1905000"/>
            <a:ext cx="914400" cy="1143000"/>
          </a:xfrm>
          <a:prstGeom prst="line">
            <a:avLst/>
          </a:prstGeom>
          <a:noFill/>
          <a:ln w="63500">
            <a:solidFill>
              <a:srgbClr val="FFFF00"/>
            </a:solidFill>
            <a:round/>
            <a:headEnd/>
            <a:tailEnd type="triangle" w="lg" len="lg"/>
          </a:ln>
          <a:effectLst>
            <a:outerShdw dist="50800" dir="5400000" algn="ctr" rotWithShape="0">
              <a:schemeClr val="tx1"/>
            </a:outerShdw>
          </a:effectLst>
        </p:spPr>
        <p:txBody>
          <a:bodyPr/>
          <a:lstStyle/>
          <a:p>
            <a:pPr defTabSz="457200" fontAlgn="base">
              <a:lnSpc>
                <a:spcPct val="90000"/>
              </a:lnSpc>
              <a:spcBef>
                <a:spcPct val="0"/>
              </a:spcBef>
              <a:spcAft>
                <a:spcPct val="0"/>
              </a:spcAft>
              <a:buClr>
                <a:srgbClr val="000000"/>
              </a:buClr>
              <a:buSzPct val="100000"/>
              <a:buFont typeface="Times New Roman" panose="02020603050405020304" pitchFamily="18" charset="0"/>
              <a:buNone/>
              <a:defRPr/>
            </a:pPr>
            <a:endParaRPr lang="en-US" sz="2400">
              <a:solidFill>
                <a:srgbClr val="FFFFFF"/>
              </a:solidFill>
            </a:endParaRPr>
          </a:p>
        </p:txBody>
      </p:sp>
    </p:spTree>
    <p:extLst>
      <p:ext uri="{BB962C8B-B14F-4D97-AF65-F5344CB8AC3E}">
        <p14:creationId xmlns:p14="http://schemas.microsoft.com/office/powerpoint/2010/main" val="26592140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ext Box 2"/>
          <p:cNvSpPr txBox="1">
            <a:spLocks noChangeArrowheads="1"/>
          </p:cNvSpPr>
          <p:nvPr/>
        </p:nvSpPr>
        <p:spPr bwMode="auto">
          <a:xfrm>
            <a:off x="685800" y="228600"/>
            <a:ext cx="77724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lnSpc>
                <a:spcPct val="90000"/>
              </a:lnSpc>
              <a:spcBef>
                <a:spcPts val="8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200">
                <a:solidFill>
                  <a:srgbClr val="000000"/>
                </a:solidFill>
                <a:latin typeface="Times New Roman" panose="02020603050405020304" pitchFamily="18" charset="0"/>
                <a:ea typeface="Lucida Sans Unicode" panose="020B0602030504020204" pitchFamily="34" charset="0"/>
                <a:cs typeface="Lucida Sans Unicode" panose="020B0602030504020204" pitchFamily="34" charset="0"/>
              </a:defRPr>
            </a:lvl1pPr>
            <a:lvl2pPr marL="742950" indent="-285750">
              <a:lnSpc>
                <a:spcPct val="90000"/>
              </a:lnSpc>
              <a:spcBef>
                <a:spcPts val="7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rgbClr val="000000"/>
                </a:solidFill>
                <a:latin typeface="Times New Roman" panose="02020603050405020304" pitchFamily="18" charset="0"/>
                <a:ea typeface="Lucida Sans Unicode" panose="020B0602030504020204" pitchFamily="34" charset="0"/>
                <a:cs typeface="Lucida Sans Unicode" panose="020B0602030504020204" pitchFamily="34" charset="0"/>
              </a:defRPr>
            </a:lvl2pPr>
            <a:lvl3pPr marL="1143000" indent="-228600">
              <a:lnSpc>
                <a:spcPct val="90000"/>
              </a:lnSpc>
              <a:spcBef>
                <a:spcPts val="6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ea typeface="Lucida Sans Unicode" panose="020B0602030504020204" pitchFamily="34" charset="0"/>
                <a:cs typeface="Lucida Sans Unicode" panose="020B0602030504020204" pitchFamily="34" charset="0"/>
              </a:defRPr>
            </a:lvl3pPr>
            <a:lvl4pPr marL="1600200" indent="-228600">
              <a:lnSpc>
                <a:spcPct val="90000"/>
              </a:lnSpc>
              <a:spcBef>
                <a:spcPts val="5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Times New Roman" panose="02020603050405020304" pitchFamily="18" charset="0"/>
                <a:ea typeface="Lucida Sans Unicode" panose="020B0602030504020204" pitchFamily="34" charset="0"/>
                <a:cs typeface="Lucida Sans Unicode" panose="020B0602030504020204" pitchFamily="34" charset="0"/>
              </a:defRPr>
            </a:lvl4pPr>
            <a:lvl5pPr marL="2057400" indent="-228600">
              <a:lnSpc>
                <a:spcPct val="90000"/>
              </a:lnSpc>
              <a:spcBef>
                <a:spcPts val="5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Times New Roman" panose="02020603050405020304" pitchFamily="18" charset="0"/>
                <a:ea typeface="Lucida Sans Unicode" panose="020B0602030504020204" pitchFamily="34" charset="0"/>
                <a:cs typeface="Lucida Sans Unicode" panose="020B0602030504020204" pitchFamily="34" charset="0"/>
              </a:defRPr>
            </a:lvl5pPr>
            <a:lvl6pPr marL="2514600" indent="-228600" defTabSz="457200" eaLnBrk="0" fontAlgn="base" hangingPunct="0">
              <a:lnSpc>
                <a:spcPct val="90000"/>
              </a:lnSpc>
              <a:spcBef>
                <a:spcPts val="50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Times New Roman" panose="02020603050405020304" pitchFamily="18" charset="0"/>
                <a:ea typeface="Lucida Sans Unicode" panose="020B0602030504020204" pitchFamily="34" charset="0"/>
                <a:cs typeface="Lucida Sans Unicode" panose="020B0602030504020204" pitchFamily="34" charset="0"/>
              </a:defRPr>
            </a:lvl6pPr>
            <a:lvl7pPr marL="2971800" indent="-228600" defTabSz="457200" eaLnBrk="0" fontAlgn="base" hangingPunct="0">
              <a:lnSpc>
                <a:spcPct val="90000"/>
              </a:lnSpc>
              <a:spcBef>
                <a:spcPts val="50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Times New Roman" panose="02020603050405020304" pitchFamily="18" charset="0"/>
                <a:ea typeface="Lucida Sans Unicode" panose="020B0602030504020204" pitchFamily="34" charset="0"/>
                <a:cs typeface="Lucida Sans Unicode" panose="020B0602030504020204" pitchFamily="34" charset="0"/>
              </a:defRPr>
            </a:lvl7pPr>
            <a:lvl8pPr marL="3429000" indent="-228600" defTabSz="457200" eaLnBrk="0" fontAlgn="base" hangingPunct="0">
              <a:lnSpc>
                <a:spcPct val="90000"/>
              </a:lnSpc>
              <a:spcBef>
                <a:spcPts val="50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Times New Roman" panose="02020603050405020304" pitchFamily="18" charset="0"/>
                <a:ea typeface="Lucida Sans Unicode" panose="020B0602030504020204" pitchFamily="34" charset="0"/>
                <a:cs typeface="Lucida Sans Unicode" panose="020B0602030504020204" pitchFamily="34" charset="0"/>
              </a:defRPr>
            </a:lvl8pPr>
            <a:lvl9pPr marL="3886200" indent="-228600" defTabSz="457200" eaLnBrk="0" fontAlgn="base" hangingPunct="0">
              <a:lnSpc>
                <a:spcPct val="90000"/>
              </a:lnSpc>
              <a:spcBef>
                <a:spcPts val="50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Times New Roman" panose="02020603050405020304" pitchFamily="18" charset="0"/>
                <a:ea typeface="Lucida Sans Unicode" panose="020B0602030504020204" pitchFamily="34" charset="0"/>
                <a:cs typeface="Lucida Sans Unicode" panose="020B0602030504020204" pitchFamily="34" charset="0"/>
              </a:defRPr>
            </a:lvl9pPr>
          </a:lstStyle>
          <a:p>
            <a:pPr algn="ctr" defTabSz="457200" fontAlgn="base">
              <a:lnSpc>
                <a:spcPct val="100000"/>
              </a:lnSpc>
              <a:spcBef>
                <a:spcPct val="0"/>
              </a:spcBef>
              <a:spcAft>
                <a:spcPct val="0"/>
              </a:spcAft>
              <a:buFont typeface="Times New Roman" panose="02020603050405020304" pitchFamily="18" charset="0"/>
              <a:buNone/>
            </a:pPr>
            <a:r>
              <a:rPr lang="en-GB" altLang="en-US" sz="4400" b="1" smtClean="0">
                <a:solidFill>
                  <a:srgbClr val="FFFF00"/>
                </a:solidFill>
                <a:latin typeface="Arial" panose="020B0604020202020204" pitchFamily="34" charset="0"/>
              </a:rPr>
              <a:t>Methods – Field Work</a:t>
            </a:r>
          </a:p>
        </p:txBody>
      </p:sp>
      <p:sp>
        <p:nvSpPr>
          <p:cNvPr id="33795" name="Rectangle 3"/>
          <p:cNvSpPr>
            <a:spLocks noChangeArrowheads="1"/>
          </p:cNvSpPr>
          <p:nvPr/>
        </p:nvSpPr>
        <p:spPr bwMode="auto">
          <a:xfrm>
            <a:off x="0" y="1131888"/>
            <a:ext cx="9144000" cy="548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457200" rIns="457200">
            <a:spAutoFit/>
          </a:bodyPr>
          <a:lstStyle>
            <a:lvl1pPr>
              <a:lnSpc>
                <a:spcPct val="90000"/>
              </a:lnSpc>
              <a:spcBef>
                <a:spcPts val="800"/>
              </a:spcBef>
              <a:buClr>
                <a:srgbClr val="000000"/>
              </a:buClr>
              <a:buSzPct val="100000"/>
              <a:buFont typeface="Times New Roman" panose="02020603050405020304" pitchFamily="18" charset="0"/>
              <a:buChar char="•"/>
              <a:defRPr sz="3200">
                <a:solidFill>
                  <a:srgbClr val="000000"/>
                </a:solidFill>
                <a:latin typeface="Times New Roman" panose="02020603050405020304" pitchFamily="18" charset="0"/>
                <a:ea typeface="Lucida Sans Unicode" panose="020B0602030504020204" pitchFamily="34" charset="0"/>
                <a:cs typeface="Lucida Sans Unicode" panose="020B0602030504020204" pitchFamily="34" charset="0"/>
              </a:defRPr>
            </a:lvl1pPr>
            <a:lvl2pPr marL="742950" indent="-285750">
              <a:lnSpc>
                <a:spcPct val="90000"/>
              </a:lnSpc>
              <a:spcBef>
                <a:spcPts val="700"/>
              </a:spcBef>
              <a:buClr>
                <a:srgbClr val="000000"/>
              </a:buClr>
              <a:buSzPct val="100000"/>
              <a:buFont typeface="Times New Roman" panose="02020603050405020304" pitchFamily="18" charset="0"/>
              <a:buChar char="–"/>
              <a:defRPr sz="2800">
                <a:solidFill>
                  <a:srgbClr val="000000"/>
                </a:solidFill>
                <a:latin typeface="Times New Roman" panose="02020603050405020304" pitchFamily="18" charset="0"/>
                <a:ea typeface="Lucida Sans Unicode" panose="020B0602030504020204" pitchFamily="34" charset="0"/>
                <a:cs typeface="Lucida Sans Unicode" panose="020B0602030504020204" pitchFamily="34" charset="0"/>
              </a:defRPr>
            </a:lvl2pPr>
            <a:lvl3pPr marL="1143000" indent="-228600">
              <a:lnSpc>
                <a:spcPct val="90000"/>
              </a:lnSpc>
              <a:spcBef>
                <a:spcPts val="600"/>
              </a:spcBef>
              <a:buClr>
                <a:srgbClr val="000000"/>
              </a:buClr>
              <a:buSzPct val="100000"/>
              <a:buFont typeface="Times New Roman" panose="02020603050405020304" pitchFamily="18" charset="0"/>
              <a:buChar char="•"/>
              <a:defRPr sz="2400">
                <a:solidFill>
                  <a:srgbClr val="000000"/>
                </a:solidFill>
                <a:latin typeface="Times New Roman" panose="02020603050405020304" pitchFamily="18" charset="0"/>
                <a:ea typeface="Lucida Sans Unicode" panose="020B0602030504020204" pitchFamily="34" charset="0"/>
                <a:cs typeface="Lucida Sans Unicode" panose="020B0602030504020204" pitchFamily="34" charset="0"/>
              </a:defRPr>
            </a:lvl3pPr>
            <a:lvl4pPr marL="1600200" indent="-228600">
              <a:lnSpc>
                <a:spcPct val="90000"/>
              </a:lnSpc>
              <a:spcBef>
                <a:spcPts val="500"/>
              </a:spcBef>
              <a:buClr>
                <a:srgbClr val="000000"/>
              </a:buClr>
              <a:buSzPct val="100000"/>
              <a:buFont typeface="Times New Roman" panose="02020603050405020304" pitchFamily="18" charset="0"/>
              <a:buChar char="–"/>
              <a:defRPr sz="2000">
                <a:solidFill>
                  <a:srgbClr val="000000"/>
                </a:solidFill>
                <a:latin typeface="Times New Roman" panose="02020603050405020304" pitchFamily="18" charset="0"/>
                <a:ea typeface="Lucida Sans Unicode" panose="020B0602030504020204" pitchFamily="34" charset="0"/>
                <a:cs typeface="Lucida Sans Unicode" panose="020B0602030504020204" pitchFamily="34" charset="0"/>
              </a:defRPr>
            </a:lvl4pPr>
            <a:lvl5pPr marL="2057400" indent="-228600">
              <a:lnSpc>
                <a:spcPct val="90000"/>
              </a:lnSpc>
              <a:spcBef>
                <a:spcPts val="500"/>
              </a:spcBef>
              <a:buClr>
                <a:srgbClr val="000000"/>
              </a:buClr>
              <a:buSzPct val="100000"/>
              <a:buFont typeface="Times New Roman" panose="02020603050405020304" pitchFamily="18" charset="0"/>
              <a:buChar char="»"/>
              <a:defRPr sz="2000">
                <a:solidFill>
                  <a:srgbClr val="000000"/>
                </a:solidFill>
                <a:latin typeface="Times New Roman" panose="02020603050405020304" pitchFamily="18" charset="0"/>
                <a:ea typeface="Lucida Sans Unicode" panose="020B0602030504020204" pitchFamily="34" charset="0"/>
                <a:cs typeface="Lucida Sans Unicode" panose="020B0602030504020204" pitchFamily="34" charset="0"/>
              </a:defRPr>
            </a:lvl5pPr>
            <a:lvl6pPr marL="2514600" indent="-228600" defTabSz="457200" eaLnBrk="0" fontAlgn="base" hangingPunct="0">
              <a:lnSpc>
                <a:spcPct val="90000"/>
              </a:lnSpc>
              <a:spcBef>
                <a:spcPts val="500"/>
              </a:spcBef>
              <a:spcAft>
                <a:spcPct val="0"/>
              </a:spcAft>
              <a:buClr>
                <a:srgbClr val="000000"/>
              </a:buClr>
              <a:buSzPct val="100000"/>
              <a:buFont typeface="Times New Roman" panose="02020603050405020304" pitchFamily="18" charset="0"/>
              <a:buChar char="»"/>
              <a:defRPr sz="2000">
                <a:solidFill>
                  <a:srgbClr val="000000"/>
                </a:solidFill>
                <a:latin typeface="Times New Roman" panose="02020603050405020304" pitchFamily="18" charset="0"/>
                <a:ea typeface="Lucida Sans Unicode" panose="020B0602030504020204" pitchFamily="34" charset="0"/>
                <a:cs typeface="Lucida Sans Unicode" panose="020B0602030504020204" pitchFamily="34" charset="0"/>
              </a:defRPr>
            </a:lvl6pPr>
            <a:lvl7pPr marL="2971800" indent="-228600" defTabSz="457200" eaLnBrk="0" fontAlgn="base" hangingPunct="0">
              <a:lnSpc>
                <a:spcPct val="90000"/>
              </a:lnSpc>
              <a:spcBef>
                <a:spcPts val="500"/>
              </a:spcBef>
              <a:spcAft>
                <a:spcPct val="0"/>
              </a:spcAft>
              <a:buClr>
                <a:srgbClr val="000000"/>
              </a:buClr>
              <a:buSzPct val="100000"/>
              <a:buFont typeface="Times New Roman" panose="02020603050405020304" pitchFamily="18" charset="0"/>
              <a:buChar char="»"/>
              <a:defRPr sz="2000">
                <a:solidFill>
                  <a:srgbClr val="000000"/>
                </a:solidFill>
                <a:latin typeface="Times New Roman" panose="02020603050405020304" pitchFamily="18" charset="0"/>
                <a:ea typeface="Lucida Sans Unicode" panose="020B0602030504020204" pitchFamily="34" charset="0"/>
                <a:cs typeface="Lucida Sans Unicode" panose="020B0602030504020204" pitchFamily="34" charset="0"/>
              </a:defRPr>
            </a:lvl7pPr>
            <a:lvl8pPr marL="3429000" indent="-228600" defTabSz="457200" eaLnBrk="0" fontAlgn="base" hangingPunct="0">
              <a:lnSpc>
                <a:spcPct val="90000"/>
              </a:lnSpc>
              <a:spcBef>
                <a:spcPts val="500"/>
              </a:spcBef>
              <a:spcAft>
                <a:spcPct val="0"/>
              </a:spcAft>
              <a:buClr>
                <a:srgbClr val="000000"/>
              </a:buClr>
              <a:buSzPct val="100000"/>
              <a:buFont typeface="Times New Roman" panose="02020603050405020304" pitchFamily="18" charset="0"/>
              <a:buChar char="»"/>
              <a:defRPr sz="2000">
                <a:solidFill>
                  <a:srgbClr val="000000"/>
                </a:solidFill>
                <a:latin typeface="Times New Roman" panose="02020603050405020304" pitchFamily="18" charset="0"/>
                <a:ea typeface="Lucida Sans Unicode" panose="020B0602030504020204" pitchFamily="34" charset="0"/>
                <a:cs typeface="Lucida Sans Unicode" panose="020B0602030504020204" pitchFamily="34" charset="0"/>
              </a:defRPr>
            </a:lvl8pPr>
            <a:lvl9pPr marL="3886200" indent="-228600" defTabSz="457200" eaLnBrk="0" fontAlgn="base" hangingPunct="0">
              <a:lnSpc>
                <a:spcPct val="90000"/>
              </a:lnSpc>
              <a:spcBef>
                <a:spcPts val="500"/>
              </a:spcBef>
              <a:spcAft>
                <a:spcPct val="0"/>
              </a:spcAft>
              <a:buClr>
                <a:srgbClr val="000000"/>
              </a:buClr>
              <a:buSzPct val="100000"/>
              <a:buFont typeface="Times New Roman" panose="02020603050405020304" pitchFamily="18" charset="0"/>
              <a:buChar char="»"/>
              <a:defRPr sz="2000">
                <a:solidFill>
                  <a:srgbClr val="000000"/>
                </a:solidFill>
                <a:latin typeface="Times New Roman" panose="02020603050405020304" pitchFamily="18" charset="0"/>
                <a:ea typeface="Lucida Sans Unicode" panose="020B0602030504020204" pitchFamily="34" charset="0"/>
                <a:cs typeface="Lucida Sans Unicode" panose="020B0602030504020204" pitchFamily="34" charset="0"/>
              </a:defRPr>
            </a:lvl9pPr>
          </a:lstStyle>
          <a:p>
            <a:pPr defTabSz="457200" fontAlgn="base">
              <a:lnSpc>
                <a:spcPct val="100000"/>
              </a:lnSpc>
              <a:spcBef>
                <a:spcPct val="50000"/>
              </a:spcBef>
              <a:spcAft>
                <a:spcPct val="0"/>
              </a:spcAft>
              <a:buFont typeface="Times New Roman" panose="02020603050405020304" pitchFamily="18" charset="0"/>
              <a:buNone/>
            </a:pPr>
            <a:r>
              <a:rPr lang="en-GB" altLang="en-US" b="1" smtClean="0">
                <a:solidFill>
                  <a:srgbClr val="FFFFFF"/>
                </a:solidFill>
                <a:latin typeface="Arial" panose="020B0604020202020204" pitchFamily="34" charset="0"/>
              </a:rPr>
              <a:t>Observe / Describe / Classify:</a:t>
            </a:r>
          </a:p>
          <a:p>
            <a:pPr defTabSz="457200" fontAlgn="base">
              <a:lnSpc>
                <a:spcPct val="100000"/>
              </a:lnSpc>
              <a:spcBef>
                <a:spcPct val="50000"/>
              </a:spcBef>
              <a:spcAft>
                <a:spcPct val="0"/>
              </a:spcAft>
              <a:buFont typeface="Times New Roman" panose="02020603050405020304" pitchFamily="18" charset="0"/>
              <a:buNone/>
            </a:pPr>
            <a:endParaRPr lang="en-GB" altLang="en-US" sz="700" b="1" smtClean="0">
              <a:solidFill>
                <a:srgbClr val="FFFFFF"/>
              </a:solidFill>
              <a:latin typeface="Arial" panose="020B0604020202020204" pitchFamily="34" charset="0"/>
            </a:endParaRPr>
          </a:p>
          <a:p>
            <a:pPr defTabSz="457200" fontAlgn="base">
              <a:lnSpc>
                <a:spcPct val="100000"/>
              </a:lnSpc>
              <a:spcBef>
                <a:spcPct val="50000"/>
              </a:spcBef>
              <a:spcAft>
                <a:spcPct val="0"/>
              </a:spcAft>
              <a:buFont typeface="Times New Roman" panose="02020603050405020304" pitchFamily="18" charset="0"/>
              <a:buNone/>
            </a:pPr>
            <a:r>
              <a:rPr lang="en-GB" altLang="en-US" sz="2800" smtClean="0">
                <a:solidFill>
                  <a:srgbClr val="FFFFFF"/>
                </a:solidFill>
                <a:latin typeface="Arial" panose="020B0604020202020204" pitchFamily="34" charset="0"/>
              </a:rPr>
              <a:t>	Geomorphic Characteristics</a:t>
            </a:r>
          </a:p>
          <a:p>
            <a:pPr defTabSz="457200" fontAlgn="base">
              <a:lnSpc>
                <a:spcPct val="100000"/>
              </a:lnSpc>
              <a:spcBef>
                <a:spcPct val="20000"/>
              </a:spcBef>
              <a:spcAft>
                <a:spcPct val="0"/>
              </a:spcAft>
              <a:buFont typeface="Times New Roman" panose="02020603050405020304" pitchFamily="18" charset="0"/>
              <a:buNone/>
            </a:pPr>
            <a:r>
              <a:rPr lang="en-GB" altLang="en-US" sz="2800" smtClean="0">
                <a:solidFill>
                  <a:srgbClr val="FFFFFF"/>
                </a:solidFill>
                <a:latin typeface="Arial" panose="020B0604020202020204" pitchFamily="34" charset="0"/>
              </a:rPr>
              <a:t>		</a:t>
            </a:r>
            <a:r>
              <a:rPr lang="en-GB" altLang="en-US" sz="2000" smtClean="0">
                <a:solidFill>
                  <a:srgbClr val="FFFFFF"/>
                </a:solidFill>
                <a:latin typeface="Arial" panose="020B0604020202020204" pitchFamily="34" charset="0"/>
              </a:rPr>
              <a:t>slope, aspect, curvature, elevation, landform, landform position</a:t>
            </a:r>
          </a:p>
          <a:p>
            <a:pPr defTabSz="457200" fontAlgn="base">
              <a:lnSpc>
                <a:spcPct val="100000"/>
              </a:lnSpc>
              <a:spcBef>
                <a:spcPct val="50000"/>
              </a:spcBef>
              <a:spcAft>
                <a:spcPct val="0"/>
              </a:spcAft>
              <a:buFont typeface="Times New Roman" panose="02020603050405020304" pitchFamily="18" charset="0"/>
              <a:buNone/>
            </a:pPr>
            <a:endParaRPr lang="en-GB" altLang="en-US" sz="1800" smtClean="0">
              <a:solidFill>
                <a:srgbClr val="FFFFFF"/>
              </a:solidFill>
              <a:latin typeface="Arial" panose="020B0604020202020204" pitchFamily="34" charset="0"/>
            </a:endParaRPr>
          </a:p>
          <a:p>
            <a:pPr defTabSz="457200" fontAlgn="base">
              <a:lnSpc>
                <a:spcPct val="100000"/>
              </a:lnSpc>
              <a:spcBef>
                <a:spcPct val="50000"/>
              </a:spcBef>
              <a:spcAft>
                <a:spcPct val="0"/>
              </a:spcAft>
              <a:buFont typeface="Times New Roman" panose="02020603050405020304" pitchFamily="18" charset="0"/>
              <a:buNone/>
            </a:pPr>
            <a:endParaRPr lang="en-GB" altLang="en-US" sz="1000" smtClean="0">
              <a:solidFill>
                <a:srgbClr val="FFFFFF"/>
              </a:solidFill>
              <a:latin typeface="Arial" panose="020B0604020202020204" pitchFamily="34" charset="0"/>
            </a:endParaRPr>
          </a:p>
          <a:p>
            <a:pPr defTabSz="457200" fontAlgn="base">
              <a:lnSpc>
                <a:spcPct val="100000"/>
              </a:lnSpc>
              <a:spcBef>
                <a:spcPct val="50000"/>
              </a:spcBef>
              <a:spcAft>
                <a:spcPct val="0"/>
              </a:spcAft>
              <a:buFont typeface="Times New Roman" panose="02020603050405020304" pitchFamily="18" charset="0"/>
              <a:buNone/>
            </a:pPr>
            <a:r>
              <a:rPr lang="en-GB" altLang="en-US" sz="2800" smtClean="0">
                <a:solidFill>
                  <a:srgbClr val="FFFFFF"/>
                </a:solidFill>
                <a:latin typeface="Arial" panose="020B0604020202020204" pitchFamily="34" charset="0"/>
              </a:rPr>
              <a:t>	Vegetation Characteristics</a:t>
            </a:r>
          </a:p>
          <a:p>
            <a:pPr defTabSz="457200" fontAlgn="base">
              <a:lnSpc>
                <a:spcPct val="100000"/>
              </a:lnSpc>
              <a:spcBef>
                <a:spcPct val="20000"/>
              </a:spcBef>
              <a:spcAft>
                <a:spcPct val="0"/>
              </a:spcAft>
              <a:buFont typeface="Times New Roman" panose="02020603050405020304" pitchFamily="18" charset="0"/>
              <a:buNone/>
            </a:pPr>
            <a:r>
              <a:rPr lang="en-GB" altLang="en-US" sz="2800" smtClean="0">
                <a:solidFill>
                  <a:srgbClr val="FFFFFF"/>
                </a:solidFill>
                <a:latin typeface="Arial" panose="020B0604020202020204" pitchFamily="34" charset="0"/>
              </a:rPr>
              <a:t>		</a:t>
            </a:r>
            <a:r>
              <a:rPr lang="en-GB" altLang="en-US" sz="1800" smtClean="0">
                <a:solidFill>
                  <a:srgbClr val="FFFFFF"/>
                </a:solidFill>
                <a:latin typeface="Arial" panose="020B0604020202020204" pitchFamily="34" charset="0"/>
              </a:rPr>
              <a:t>species present, heights, age, DBH, abundance, distribution </a:t>
            </a:r>
          </a:p>
          <a:p>
            <a:pPr defTabSz="457200" fontAlgn="base">
              <a:lnSpc>
                <a:spcPct val="100000"/>
              </a:lnSpc>
              <a:spcBef>
                <a:spcPct val="50000"/>
              </a:spcBef>
              <a:spcAft>
                <a:spcPct val="0"/>
              </a:spcAft>
              <a:buFont typeface="Times New Roman" panose="02020603050405020304" pitchFamily="18" charset="0"/>
              <a:buNone/>
            </a:pPr>
            <a:endParaRPr lang="en-GB" altLang="en-US" sz="2800" smtClean="0">
              <a:solidFill>
                <a:srgbClr val="FFFFFF"/>
              </a:solidFill>
              <a:latin typeface="Arial" panose="020B0604020202020204" pitchFamily="34" charset="0"/>
            </a:endParaRPr>
          </a:p>
          <a:p>
            <a:pPr defTabSz="457200" fontAlgn="base">
              <a:lnSpc>
                <a:spcPct val="100000"/>
              </a:lnSpc>
              <a:spcBef>
                <a:spcPct val="50000"/>
              </a:spcBef>
              <a:spcAft>
                <a:spcPct val="0"/>
              </a:spcAft>
              <a:buFont typeface="Times New Roman" panose="02020603050405020304" pitchFamily="18" charset="0"/>
              <a:buNone/>
            </a:pPr>
            <a:r>
              <a:rPr lang="en-GB" altLang="en-US" sz="2800" smtClean="0">
                <a:solidFill>
                  <a:srgbClr val="FFFFFF"/>
                </a:solidFill>
                <a:latin typeface="Arial" panose="020B0604020202020204" pitchFamily="34" charset="0"/>
              </a:rPr>
              <a:t>	Soil Profile Characteristics</a:t>
            </a:r>
          </a:p>
          <a:p>
            <a:pPr defTabSz="457200" fontAlgn="base">
              <a:lnSpc>
                <a:spcPct val="100000"/>
              </a:lnSpc>
              <a:spcBef>
                <a:spcPct val="20000"/>
              </a:spcBef>
              <a:spcAft>
                <a:spcPct val="0"/>
              </a:spcAft>
              <a:buFont typeface="Times New Roman" panose="02020603050405020304" pitchFamily="18" charset="0"/>
              <a:buNone/>
            </a:pPr>
            <a:r>
              <a:rPr lang="en-GB" altLang="en-US" sz="2800" smtClean="0">
                <a:solidFill>
                  <a:srgbClr val="FFFFFF"/>
                </a:solidFill>
                <a:latin typeface="Arial" panose="020B0604020202020204" pitchFamily="34" charset="0"/>
              </a:rPr>
              <a:t>		</a:t>
            </a:r>
            <a:r>
              <a:rPr lang="en-GB" altLang="en-US" sz="1800" smtClean="0">
                <a:solidFill>
                  <a:srgbClr val="FFFFFF"/>
                </a:solidFill>
                <a:latin typeface="Arial" panose="020B0604020202020204" pitchFamily="34" charset="0"/>
              </a:rPr>
              <a:t>color, texture, structure, horizination</a:t>
            </a:r>
            <a:r>
              <a:rPr lang="en-GB" altLang="en-US" sz="2800" smtClean="0">
                <a:solidFill>
                  <a:srgbClr val="FFFFFF"/>
                </a:solidFill>
                <a:latin typeface="Arial" panose="020B0604020202020204" pitchFamily="34" charset="0"/>
              </a:rPr>
              <a:t> </a:t>
            </a:r>
          </a:p>
        </p:txBody>
      </p:sp>
      <p:pic>
        <p:nvPicPr>
          <p:cNvPr id="33796" name="Picture 4" descr="Ross Cascades 12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05600" y="1219200"/>
            <a:ext cx="2209800" cy="147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797" name="Picture 5" descr="066_trill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0" y="3124200"/>
            <a:ext cx="1752600" cy="131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798" name="Picture 6" descr="020_90-3_soil_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48500" y="4800600"/>
            <a:ext cx="1485900" cy="198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11672888"/>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4"/>
          <p:cNvSpPr>
            <a:spLocks noChangeArrowheads="1"/>
          </p:cNvSpPr>
          <p:nvPr/>
        </p:nvSpPr>
        <p:spPr bwMode="auto">
          <a:xfrm>
            <a:off x="1828800" y="13763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800"/>
              </a:spcBef>
              <a:buClr>
                <a:srgbClr val="000000"/>
              </a:buClr>
              <a:buSzPct val="100000"/>
              <a:buFont typeface="Times New Roman" panose="02020603050405020304" pitchFamily="18" charset="0"/>
              <a:buChar char="•"/>
              <a:defRPr sz="3200">
                <a:solidFill>
                  <a:srgbClr val="000000"/>
                </a:solidFill>
                <a:latin typeface="Times New Roman" panose="02020603050405020304" pitchFamily="18" charset="0"/>
                <a:ea typeface="Lucida Sans Unicode" panose="020B0602030504020204" pitchFamily="34" charset="0"/>
                <a:cs typeface="Lucida Sans Unicode" panose="020B0602030504020204" pitchFamily="34" charset="0"/>
              </a:defRPr>
            </a:lvl1pPr>
            <a:lvl2pPr marL="742950" indent="-285750">
              <a:lnSpc>
                <a:spcPct val="90000"/>
              </a:lnSpc>
              <a:spcBef>
                <a:spcPts val="700"/>
              </a:spcBef>
              <a:buClr>
                <a:srgbClr val="000000"/>
              </a:buClr>
              <a:buSzPct val="100000"/>
              <a:buFont typeface="Times New Roman" panose="02020603050405020304" pitchFamily="18" charset="0"/>
              <a:buChar char="–"/>
              <a:defRPr sz="2800">
                <a:solidFill>
                  <a:srgbClr val="000000"/>
                </a:solidFill>
                <a:latin typeface="Times New Roman" panose="02020603050405020304" pitchFamily="18" charset="0"/>
                <a:ea typeface="Lucida Sans Unicode" panose="020B0602030504020204" pitchFamily="34" charset="0"/>
                <a:cs typeface="Lucida Sans Unicode" panose="020B0602030504020204" pitchFamily="34" charset="0"/>
              </a:defRPr>
            </a:lvl2pPr>
            <a:lvl3pPr marL="1143000" indent="-228600">
              <a:lnSpc>
                <a:spcPct val="90000"/>
              </a:lnSpc>
              <a:spcBef>
                <a:spcPts val="600"/>
              </a:spcBef>
              <a:buClr>
                <a:srgbClr val="000000"/>
              </a:buClr>
              <a:buSzPct val="100000"/>
              <a:buFont typeface="Times New Roman" panose="02020603050405020304" pitchFamily="18" charset="0"/>
              <a:buChar char="•"/>
              <a:defRPr sz="2400">
                <a:solidFill>
                  <a:srgbClr val="000000"/>
                </a:solidFill>
                <a:latin typeface="Times New Roman" panose="02020603050405020304" pitchFamily="18" charset="0"/>
                <a:ea typeface="Lucida Sans Unicode" panose="020B0602030504020204" pitchFamily="34" charset="0"/>
                <a:cs typeface="Lucida Sans Unicode" panose="020B0602030504020204" pitchFamily="34" charset="0"/>
              </a:defRPr>
            </a:lvl3pPr>
            <a:lvl4pPr marL="1600200" indent="-228600">
              <a:lnSpc>
                <a:spcPct val="90000"/>
              </a:lnSpc>
              <a:spcBef>
                <a:spcPts val="500"/>
              </a:spcBef>
              <a:buClr>
                <a:srgbClr val="000000"/>
              </a:buClr>
              <a:buSzPct val="100000"/>
              <a:buFont typeface="Times New Roman" panose="02020603050405020304" pitchFamily="18" charset="0"/>
              <a:buChar char="–"/>
              <a:defRPr sz="2000">
                <a:solidFill>
                  <a:srgbClr val="000000"/>
                </a:solidFill>
                <a:latin typeface="Times New Roman" panose="02020603050405020304" pitchFamily="18" charset="0"/>
                <a:ea typeface="Lucida Sans Unicode" panose="020B0602030504020204" pitchFamily="34" charset="0"/>
                <a:cs typeface="Lucida Sans Unicode" panose="020B0602030504020204" pitchFamily="34" charset="0"/>
              </a:defRPr>
            </a:lvl4pPr>
            <a:lvl5pPr marL="2057400" indent="-228600">
              <a:lnSpc>
                <a:spcPct val="90000"/>
              </a:lnSpc>
              <a:spcBef>
                <a:spcPts val="500"/>
              </a:spcBef>
              <a:buClr>
                <a:srgbClr val="000000"/>
              </a:buClr>
              <a:buSzPct val="100000"/>
              <a:buFont typeface="Times New Roman" panose="02020603050405020304" pitchFamily="18" charset="0"/>
              <a:buChar char="»"/>
              <a:defRPr sz="2000">
                <a:solidFill>
                  <a:srgbClr val="000000"/>
                </a:solidFill>
                <a:latin typeface="Times New Roman" panose="02020603050405020304" pitchFamily="18" charset="0"/>
                <a:ea typeface="Lucida Sans Unicode" panose="020B0602030504020204" pitchFamily="34" charset="0"/>
                <a:cs typeface="Lucida Sans Unicode" panose="020B0602030504020204" pitchFamily="34" charset="0"/>
              </a:defRPr>
            </a:lvl5pPr>
            <a:lvl6pPr marL="2514600" indent="-228600" defTabSz="457200" eaLnBrk="0" fontAlgn="base" hangingPunct="0">
              <a:lnSpc>
                <a:spcPct val="90000"/>
              </a:lnSpc>
              <a:spcBef>
                <a:spcPts val="500"/>
              </a:spcBef>
              <a:spcAft>
                <a:spcPct val="0"/>
              </a:spcAft>
              <a:buClr>
                <a:srgbClr val="000000"/>
              </a:buClr>
              <a:buSzPct val="100000"/>
              <a:buFont typeface="Times New Roman" panose="02020603050405020304" pitchFamily="18" charset="0"/>
              <a:buChar char="»"/>
              <a:defRPr sz="2000">
                <a:solidFill>
                  <a:srgbClr val="000000"/>
                </a:solidFill>
                <a:latin typeface="Times New Roman" panose="02020603050405020304" pitchFamily="18" charset="0"/>
                <a:ea typeface="Lucida Sans Unicode" panose="020B0602030504020204" pitchFamily="34" charset="0"/>
                <a:cs typeface="Lucida Sans Unicode" panose="020B0602030504020204" pitchFamily="34" charset="0"/>
              </a:defRPr>
            </a:lvl6pPr>
            <a:lvl7pPr marL="2971800" indent="-228600" defTabSz="457200" eaLnBrk="0" fontAlgn="base" hangingPunct="0">
              <a:lnSpc>
                <a:spcPct val="90000"/>
              </a:lnSpc>
              <a:spcBef>
                <a:spcPts val="500"/>
              </a:spcBef>
              <a:spcAft>
                <a:spcPct val="0"/>
              </a:spcAft>
              <a:buClr>
                <a:srgbClr val="000000"/>
              </a:buClr>
              <a:buSzPct val="100000"/>
              <a:buFont typeface="Times New Roman" panose="02020603050405020304" pitchFamily="18" charset="0"/>
              <a:buChar char="»"/>
              <a:defRPr sz="2000">
                <a:solidFill>
                  <a:srgbClr val="000000"/>
                </a:solidFill>
                <a:latin typeface="Times New Roman" panose="02020603050405020304" pitchFamily="18" charset="0"/>
                <a:ea typeface="Lucida Sans Unicode" panose="020B0602030504020204" pitchFamily="34" charset="0"/>
                <a:cs typeface="Lucida Sans Unicode" panose="020B0602030504020204" pitchFamily="34" charset="0"/>
              </a:defRPr>
            </a:lvl7pPr>
            <a:lvl8pPr marL="3429000" indent="-228600" defTabSz="457200" eaLnBrk="0" fontAlgn="base" hangingPunct="0">
              <a:lnSpc>
                <a:spcPct val="90000"/>
              </a:lnSpc>
              <a:spcBef>
                <a:spcPts val="500"/>
              </a:spcBef>
              <a:spcAft>
                <a:spcPct val="0"/>
              </a:spcAft>
              <a:buClr>
                <a:srgbClr val="000000"/>
              </a:buClr>
              <a:buSzPct val="100000"/>
              <a:buFont typeface="Times New Roman" panose="02020603050405020304" pitchFamily="18" charset="0"/>
              <a:buChar char="»"/>
              <a:defRPr sz="2000">
                <a:solidFill>
                  <a:srgbClr val="000000"/>
                </a:solidFill>
                <a:latin typeface="Times New Roman" panose="02020603050405020304" pitchFamily="18" charset="0"/>
                <a:ea typeface="Lucida Sans Unicode" panose="020B0602030504020204" pitchFamily="34" charset="0"/>
                <a:cs typeface="Lucida Sans Unicode" panose="020B0602030504020204" pitchFamily="34" charset="0"/>
              </a:defRPr>
            </a:lvl8pPr>
            <a:lvl9pPr marL="3886200" indent="-228600" defTabSz="457200" eaLnBrk="0" fontAlgn="base" hangingPunct="0">
              <a:lnSpc>
                <a:spcPct val="90000"/>
              </a:lnSpc>
              <a:spcBef>
                <a:spcPts val="500"/>
              </a:spcBef>
              <a:spcAft>
                <a:spcPct val="0"/>
              </a:spcAft>
              <a:buClr>
                <a:srgbClr val="000000"/>
              </a:buClr>
              <a:buSzPct val="100000"/>
              <a:buFont typeface="Times New Roman" panose="02020603050405020304" pitchFamily="18" charset="0"/>
              <a:buChar char="»"/>
              <a:defRPr sz="2000">
                <a:solidFill>
                  <a:srgbClr val="000000"/>
                </a:solidFill>
                <a:latin typeface="Times New Roman" panose="02020603050405020304" pitchFamily="18" charset="0"/>
                <a:ea typeface="Lucida Sans Unicode" panose="020B0602030504020204" pitchFamily="34" charset="0"/>
                <a:cs typeface="Lucida Sans Unicode" panose="020B0602030504020204" pitchFamily="34" charset="0"/>
              </a:defRPr>
            </a:lvl9pPr>
          </a:lstStyle>
          <a:p>
            <a:pPr defTabSz="457200" fontAlgn="base">
              <a:spcBef>
                <a:spcPct val="0"/>
              </a:spcBef>
              <a:spcAft>
                <a:spcPct val="0"/>
              </a:spcAft>
              <a:buFont typeface="Times New Roman" panose="02020603050405020304" pitchFamily="18" charset="0"/>
              <a:buNone/>
            </a:pPr>
            <a:endParaRPr lang="en-US" altLang="en-US" sz="2400" smtClean="0">
              <a:solidFill>
                <a:srgbClr val="FFFFFF"/>
              </a:solidFill>
            </a:endParaRPr>
          </a:p>
        </p:txBody>
      </p:sp>
      <p:pic>
        <p:nvPicPr>
          <p:cNvPr id="56323" name="Picture 3" descr="LFmapp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7938"/>
            <a:ext cx="9144000" cy="684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324" name="Picture 1026"/>
          <p:cNvPicPr>
            <a:picLocks noChangeAspect="1" noChangeArrowheads="1"/>
          </p:cNvPicPr>
          <p:nvPr/>
        </p:nvPicPr>
        <p:blipFill>
          <a:blip r:embed="rId4" cstate="print">
            <a:extLst>
              <a:ext uri="{28A0092B-C50C-407E-A947-70E740481C1C}">
                <a14:useLocalDpi xmlns:a14="http://schemas.microsoft.com/office/drawing/2010/main" val="0"/>
              </a:ext>
            </a:extLst>
          </a:blip>
          <a:srcRect r="1897"/>
          <a:stretch>
            <a:fillRect/>
          </a:stretch>
        </p:blipFill>
        <p:spPr bwMode="auto">
          <a:xfrm>
            <a:off x="7162800" y="0"/>
            <a:ext cx="1981200" cy="25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Tree>
    <p:extLst>
      <p:ext uri="{BB962C8B-B14F-4D97-AF65-F5344CB8AC3E}">
        <p14:creationId xmlns:p14="http://schemas.microsoft.com/office/powerpoint/2010/main" val="980585029"/>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370" name="Picture 1"/>
          <p:cNvPicPr>
            <a:picLocks noChangeAspect="1" noChangeArrowheads="1"/>
          </p:cNvPicPr>
          <p:nvPr/>
        </p:nvPicPr>
        <p:blipFill>
          <a:blip r:embed="rId3" cstate="print">
            <a:extLst>
              <a:ext uri="{28A0092B-C50C-407E-A947-70E740481C1C}">
                <a14:useLocalDpi xmlns:a14="http://schemas.microsoft.com/office/drawing/2010/main" val="0"/>
              </a:ext>
            </a:extLst>
          </a:blip>
          <a:srcRect r="1897"/>
          <a:stretch>
            <a:fillRect/>
          </a:stretch>
        </p:blipFill>
        <p:spPr bwMode="auto">
          <a:xfrm>
            <a:off x="0" y="0"/>
            <a:ext cx="5181600" cy="678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58371" name="Text Box 2"/>
          <p:cNvSpPr txBox="1">
            <a:spLocks noChangeArrowheads="1"/>
          </p:cNvSpPr>
          <p:nvPr/>
        </p:nvSpPr>
        <p:spPr bwMode="auto">
          <a:xfrm>
            <a:off x="5257800" y="0"/>
            <a:ext cx="3886200" cy="6459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spAutoFit/>
          </a:bodyPr>
          <a:lstStyle>
            <a:lvl1pPr>
              <a:lnSpc>
                <a:spcPct val="90000"/>
              </a:lnSpc>
              <a:spcBef>
                <a:spcPts val="8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200">
                <a:solidFill>
                  <a:srgbClr val="000000"/>
                </a:solidFill>
                <a:latin typeface="Times New Roman" panose="02020603050405020304" pitchFamily="18" charset="0"/>
                <a:ea typeface="Lucida Sans Unicode" panose="020B0602030504020204" pitchFamily="34" charset="0"/>
                <a:cs typeface="Lucida Sans Unicode" panose="020B0602030504020204" pitchFamily="34" charset="0"/>
              </a:defRPr>
            </a:lvl1pPr>
            <a:lvl2pPr marL="742950" indent="-285750">
              <a:lnSpc>
                <a:spcPct val="90000"/>
              </a:lnSpc>
              <a:spcBef>
                <a:spcPts val="7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rgbClr val="000000"/>
                </a:solidFill>
                <a:latin typeface="Times New Roman" panose="02020603050405020304" pitchFamily="18" charset="0"/>
                <a:ea typeface="Lucida Sans Unicode" panose="020B0602030504020204" pitchFamily="34" charset="0"/>
                <a:cs typeface="Lucida Sans Unicode" panose="020B0602030504020204" pitchFamily="34" charset="0"/>
              </a:defRPr>
            </a:lvl2pPr>
            <a:lvl3pPr marL="1143000" indent="-228600">
              <a:lnSpc>
                <a:spcPct val="90000"/>
              </a:lnSpc>
              <a:spcBef>
                <a:spcPts val="6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ea typeface="Lucida Sans Unicode" panose="020B0602030504020204" pitchFamily="34" charset="0"/>
                <a:cs typeface="Lucida Sans Unicode" panose="020B0602030504020204" pitchFamily="34" charset="0"/>
              </a:defRPr>
            </a:lvl3pPr>
            <a:lvl4pPr marL="1600200" indent="-228600">
              <a:lnSpc>
                <a:spcPct val="90000"/>
              </a:lnSpc>
              <a:spcBef>
                <a:spcPts val="5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Times New Roman" panose="02020603050405020304" pitchFamily="18" charset="0"/>
                <a:ea typeface="Lucida Sans Unicode" panose="020B0602030504020204" pitchFamily="34" charset="0"/>
                <a:cs typeface="Lucida Sans Unicode" panose="020B0602030504020204" pitchFamily="34" charset="0"/>
              </a:defRPr>
            </a:lvl4pPr>
            <a:lvl5pPr marL="2057400" indent="-228600">
              <a:lnSpc>
                <a:spcPct val="90000"/>
              </a:lnSpc>
              <a:spcBef>
                <a:spcPts val="5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Times New Roman" panose="02020603050405020304" pitchFamily="18" charset="0"/>
                <a:ea typeface="Lucida Sans Unicode" panose="020B0602030504020204" pitchFamily="34" charset="0"/>
                <a:cs typeface="Lucida Sans Unicode" panose="020B0602030504020204" pitchFamily="34" charset="0"/>
              </a:defRPr>
            </a:lvl5pPr>
            <a:lvl6pPr marL="2514600" indent="-228600" defTabSz="457200" eaLnBrk="0" fontAlgn="base" hangingPunct="0">
              <a:lnSpc>
                <a:spcPct val="90000"/>
              </a:lnSpc>
              <a:spcBef>
                <a:spcPts val="50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Times New Roman" panose="02020603050405020304" pitchFamily="18" charset="0"/>
                <a:ea typeface="Lucida Sans Unicode" panose="020B0602030504020204" pitchFamily="34" charset="0"/>
                <a:cs typeface="Lucida Sans Unicode" panose="020B0602030504020204" pitchFamily="34" charset="0"/>
              </a:defRPr>
            </a:lvl6pPr>
            <a:lvl7pPr marL="2971800" indent="-228600" defTabSz="457200" eaLnBrk="0" fontAlgn="base" hangingPunct="0">
              <a:lnSpc>
                <a:spcPct val="90000"/>
              </a:lnSpc>
              <a:spcBef>
                <a:spcPts val="50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Times New Roman" panose="02020603050405020304" pitchFamily="18" charset="0"/>
                <a:ea typeface="Lucida Sans Unicode" panose="020B0602030504020204" pitchFamily="34" charset="0"/>
                <a:cs typeface="Lucida Sans Unicode" panose="020B0602030504020204" pitchFamily="34" charset="0"/>
              </a:defRPr>
            </a:lvl7pPr>
            <a:lvl8pPr marL="3429000" indent="-228600" defTabSz="457200" eaLnBrk="0" fontAlgn="base" hangingPunct="0">
              <a:lnSpc>
                <a:spcPct val="90000"/>
              </a:lnSpc>
              <a:spcBef>
                <a:spcPts val="50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Times New Roman" panose="02020603050405020304" pitchFamily="18" charset="0"/>
                <a:ea typeface="Lucida Sans Unicode" panose="020B0602030504020204" pitchFamily="34" charset="0"/>
                <a:cs typeface="Lucida Sans Unicode" panose="020B0602030504020204" pitchFamily="34" charset="0"/>
              </a:defRPr>
            </a:lvl8pPr>
            <a:lvl9pPr marL="3886200" indent="-228600" defTabSz="457200" eaLnBrk="0" fontAlgn="base" hangingPunct="0">
              <a:lnSpc>
                <a:spcPct val="90000"/>
              </a:lnSpc>
              <a:spcBef>
                <a:spcPts val="50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Times New Roman" panose="02020603050405020304" pitchFamily="18" charset="0"/>
                <a:ea typeface="Lucida Sans Unicode" panose="020B0602030504020204" pitchFamily="34" charset="0"/>
                <a:cs typeface="Lucida Sans Unicode" panose="020B0602030504020204" pitchFamily="34" charset="0"/>
              </a:defRPr>
            </a:lvl9pPr>
          </a:lstStyle>
          <a:p>
            <a:pPr defTabSz="457200" fontAlgn="base">
              <a:lnSpc>
                <a:spcPct val="100000"/>
              </a:lnSpc>
              <a:spcBef>
                <a:spcPts val="2000"/>
              </a:spcBef>
              <a:spcAft>
                <a:spcPct val="0"/>
              </a:spcAft>
              <a:buFont typeface="Times New Roman" panose="02020603050405020304" pitchFamily="18" charset="0"/>
              <a:buNone/>
            </a:pPr>
            <a:r>
              <a:rPr lang="en-GB" altLang="en-US" b="1" smtClean="0">
                <a:solidFill>
                  <a:srgbClr val="FFFF00"/>
                </a:solidFill>
                <a:latin typeface="Arial" panose="020B0604020202020204" pitchFamily="34" charset="0"/>
              </a:rPr>
              <a:t>High Elevation:</a:t>
            </a:r>
          </a:p>
          <a:p>
            <a:pPr defTabSz="457200" fontAlgn="base">
              <a:lnSpc>
                <a:spcPct val="100000"/>
              </a:lnSpc>
              <a:spcBef>
                <a:spcPts val="1250"/>
              </a:spcBef>
              <a:spcAft>
                <a:spcPct val="0"/>
              </a:spcAft>
              <a:buFont typeface="Times New Roman" panose="02020603050405020304" pitchFamily="18" charset="0"/>
              <a:buNone/>
            </a:pPr>
            <a:r>
              <a:rPr lang="en-GB" altLang="en-US" sz="2000" b="1" smtClean="0">
                <a:solidFill>
                  <a:srgbClr val="FFFFFF"/>
                </a:solidFill>
                <a:latin typeface="Arial" panose="020B0604020202020204" pitchFamily="34" charset="0"/>
              </a:rPr>
              <a:t>Horn, Ridge, Pass, Arete, Cirque, Moraine… </a:t>
            </a:r>
          </a:p>
          <a:p>
            <a:pPr defTabSz="457200" fontAlgn="base">
              <a:lnSpc>
                <a:spcPct val="100000"/>
              </a:lnSpc>
              <a:spcBef>
                <a:spcPts val="2000"/>
              </a:spcBef>
              <a:spcAft>
                <a:spcPct val="0"/>
              </a:spcAft>
              <a:buFont typeface="Times New Roman" panose="02020603050405020304" pitchFamily="18" charset="0"/>
              <a:buNone/>
            </a:pPr>
            <a:endParaRPr lang="en-GB" altLang="en-US" b="1" smtClean="0">
              <a:solidFill>
                <a:srgbClr val="FFFFFF"/>
              </a:solidFill>
              <a:latin typeface="Arial" panose="020B0604020202020204" pitchFamily="34" charset="0"/>
            </a:endParaRPr>
          </a:p>
          <a:p>
            <a:pPr defTabSz="457200" fontAlgn="base">
              <a:lnSpc>
                <a:spcPct val="100000"/>
              </a:lnSpc>
              <a:spcBef>
                <a:spcPts val="2000"/>
              </a:spcBef>
              <a:spcAft>
                <a:spcPct val="0"/>
              </a:spcAft>
              <a:buFont typeface="Times New Roman" panose="02020603050405020304" pitchFamily="18" charset="0"/>
              <a:buNone/>
            </a:pPr>
            <a:r>
              <a:rPr lang="en-GB" altLang="en-US" b="1" smtClean="0">
                <a:solidFill>
                  <a:srgbClr val="FFFF00"/>
                </a:solidFill>
                <a:latin typeface="Arial" panose="020B0604020202020204" pitchFamily="34" charset="0"/>
              </a:rPr>
              <a:t>Transitional Units:</a:t>
            </a:r>
          </a:p>
          <a:p>
            <a:pPr defTabSz="457200" fontAlgn="base">
              <a:lnSpc>
                <a:spcPct val="100000"/>
              </a:lnSpc>
              <a:spcBef>
                <a:spcPts val="1250"/>
              </a:spcBef>
              <a:spcAft>
                <a:spcPct val="0"/>
              </a:spcAft>
              <a:buFont typeface="Times New Roman" panose="02020603050405020304" pitchFamily="18" charset="0"/>
              <a:buNone/>
            </a:pPr>
            <a:r>
              <a:rPr lang="en-GB" altLang="en-US" sz="2000" b="1" smtClean="0">
                <a:solidFill>
                  <a:srgbClr val="FFFFFF"/>
                </a:solidFill>
                <a:latin typeface="Arial" panose="020B0604020202020204" pitchFamily="34" charset="0"/>
              </a:rPr>
              <a:t>Valley Wall, Debris Apron, Bedrock Bench, River Canyon, Mass Movements…</a:t>
            </a:r>
          </a:p>
          <a:p>
            <a:pPr defTabSz="457200" fontAlgn="base">
              <a:lnSpc>
                <a:spcPct val="100000"/>
              </a:lnSpc>
              <a:spcBef>
                <a:spcPts val="2000"/>
              </a:spcBef>
              <a:spcAft>
                <a:spcPct val="0"/>
              </a:spcAft>
              <a:buFont typeface="Times New Roman" panose="02020603050405020304" pitchFamily="18" charset="0"/>
              <a:buNone/>
            </a:pPr>
            <a:endParaRPr lang="en-GB" altLang="en-US" b="1" smtClean="0">
              <a:solidFill>
                <a:srgbClr val="FFFFFF"/>
              </a:solidFill>
              <a:latin typeface="Arial" panose="020B0604020202020204" pitchFamily="34" charset="0"/>
            </a:endParaRPr>
          </a:p>
          <a:p>
            <a:pPr defTabSz="457200" fontAlgn="base">
              <a:lnSpc>
                <a:spcPct val="100000"/>
              </a:lnSpc>
              <a:spcBef>
                <a:spcPts val="2000"/>
              </a:spcBef>
              <a:spcAft>
                <a:spcPct val="0"/>
              </a:spcAft>
              <a:buFont typeface="Times New Roman" panose="02020603050405020304" pitchFamily="18" charset="0"/>
              <a:buNone/>
            </a:pPr>
            <a:r>
              <a:rPr lang="en-GB" altLang="en-US" b="1" smtClean="0">
                <a:solidFill>
                  <a:srgbClr val="FFFF00"/>
                </a:solidFill>
                <a:latin typeface="Arial" panose="020B0604020202020204" pitchFamily="34" charset="0"/>
              </a:rPr>
              <a:t>Valley Floor Units:</a:t>
            </a:r>
          </a:p>
          <a:p>
            <a:pPr defTabSz="457200" fontAlgn="base">
              <a:lnSpc>
                <a:spcPct val="100000"/>
              </a:lnSpc>
              <a:spcBef>
                <a:spcPts val="1250"/>
              </a:spcBef>
              <a:spcAft>
                <a:spcPct val="0"/>
              </a:spcAft>
              <a:buFont typeface="Times New Roman" panose="02020603050405020304" pitchFamily="18" charset="0"/>
              <a:buNone/>
            </a:pPr>
            <a:r>
              <a:rPr lang="en-GB" altLang="en-US" sz="2000" b="1" smtClean="0">
                <a:solidFill>
                  <a:srgbClr val="FFFFFF"/>
                </a:solidFill>
                <a:latin typeface="Arial" panose="020B0604020202020204" pitchFamily="34" charset="0"/>
              </a:rPr>
              <a:t>Flood Plain, Valley Bottom, Terraces, Debris Cone, Alluvial Fan…</a:t>
            </a:r>
          </a:p>
        </p:txBody>
      </p:sp>
      <p:sp>
        <p:nvSpPr>
          <p:cNvPr id="9219" name="Text Box 3"/>
          <p:cNvSpPr txBox="1">
            <a:spLocks noChangeArrowheads="1"/>
          </p:cNvSpPr>
          <p:nvPr/>
        </p:nvSpPr>
        <p:spPr bwMode="auto">
          <a:xfrm>
            <a:off x="163513" y="1233488"/>
            <a:ext cx="4637087" cy="4252912"/>
          </a:xfrm>
          <a:prstGeom prst="rect">
            <a:avLst/>
          </a:prstGeom>
          <a:solidFill>
            <a:srgbClr val="E6E6FF"/>
          </a:solidFill>
          <a:ln w="9525">
            <a:noFill/>
            <a:round/>
            <a:headEnd/>
            <a:tailEnd/>
          </a:ln>
          <a:effectLst>
            <a:outerShdw dist="155281" dir="2700000" algn="ctr" rotWithShape="0">
              <a:srgbClr val="808080"/>
            </a:outerShdw>
          </a:effectLst>
        </p:spPr>
        <p:txBody>
          <a:bodyPr lIns="90000" tIns="45000" rIns="90000" bIns="45000"/>
          <a:lstStyle/>
          <a:p>
            <a:pPr algn="ctr" defTabSz="457200" fontAlgn="base">
              <a:lnSpc>
                <a:spcPct val="93000"/>
              </a:lnSpc>
              <a:spcBef>
                <a:spcPts val="1250"/>
              </a:spcBef>
              <a:spcAft>
                <a:spcPct val="0"/>
              </a:spcAft>
              <a:buClr>
                <a:srgbClr val="000000"/>
              </a:buClr>
              <a:buSzPct val="100000"/>
              <a:buFont typeface="Times New Roman" panose="02020603050405020304" pitchFamily="18"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GB" sz="2800">
                <a:solidFill>
                  <a:srgbClr val="000000"/>
                </a:solidFill>
                <a:latin typeface="Arial" charset="0"/>
              </a:rPr>
              <a:t>grouped into 5 general categories for analysis:</a:t>
            </a:r>
          </a:p>
          <a:p>
            <a:pPr algn="ctr" defTabSz="457200" fontAlgn="base">
              <a:lnSpc>
                <a:spcPct val="93000"/>
              </a:lnSpc>
              <a:spcBef>
                <a:spcPts val="1250"/>
              </a:spcBef>
              <a:spcAft>
                <a:spcPct val="0"/>
              </a:spcAft>
              <a:buClr>
                <a:srgbClr val="000000"/>
              </a:buClr>
              <a:buSzPct val="100000"/>
              <a:buFont typeface="Times New Roman" panose="02020603050405020304" pitchFamily="18"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endParaRPr lang="en-GB" sz="2800">
              <a:solidFill>
                <a:srgbClr val="000000"/>
              </a:solidFill>
              <a:latin typeface="Arial" charset="0"/>
            </a:endParaRPr>
          </a:p>
          <a:p>
            <a:pPr algn="ctr" defTabSz="457200" fontAlgn="base">
              <a:lnSpc>
                <a:spcPct val="93000"/>
              </a:lnSpc>
              <a:spcBef>
                <a:spcPts val="1250"/>
              </a:spcBef>
              <a:spcAft>
                <a:spcPct val="0"/>
              </a:spcAft>
              <a:buClr>
                <a:srgbClr val="000000"/>
              </a:buClr>
              <a:buSzPct val="100000"/>
              <a:buFont typeface="Times New Roman" panose="02020603050405020304" pitchFamily="18"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GB" sz="2800" b="1">
                <a:solidFill>
                  <a:srgbClr val="000000"/>
                </a:solidFill>
                <a:latin typeface="Arial" charset="0"/>
              </a:rPr>
              <a:t>uplands</a:t>
            </a:r>
          </a:p>
          <a:p>
            <a:pPr algn="ctr" defTabSz="457200" fontAlgn="base">
              <a:lnSpc>
                <a:spcPct val="93000"/>
              </a:lnSpc>
              <a:spcBef>
                <a:spcPts val="1250"/>
              </a:spcBef>
              <a:spcAft>
                <a:spcPct val="0"/>
              </a:spcAft>
              <a:buClr>
                <a:srgbClr val="000000"/>
              </a:buClr>
              <a:buSzPct val="100000"/>
              <a:buFont typeface="Times New Roman" panose="02020603050405020304" pitchFamily="18"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GB" sz="2800" b="1">
                <a:solidFill>
                  <a:srgbClr val="000000"/>
                </a:solidFill>
                <a:latin typeface="Arial" charset="0"/>
              </a:rPr>
              <a:t>backslopes</a:t>
            </a:r>
          </a:p>
          <a:p>
            <a:pPr algn="ctr" defTabSz="457200" fontAlgn="base">
              <a:lnSpc>
                <a:spcPct val="93000"/>
              </a:lnSpc>
              <a:spcBef>
                <a:spcPts val="1250"/>
              </a:spcBef>
              <a:spcAft>
                <a:spcPct val="0"/>
              </a:spcAft>
              <a:buClr>
                <a:srgbClr val="000000"/>
              </a:buClr>
              <a:buSzPct val="100000"/>
              <a:buFont typeface="Times New Roman" panose="02020603050405020304" pitchFamily="18"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GB" sz="2800" b="1">
                <a:solidFill>
                  <a:srgbClr val="000000"/>
                </a:solidFill>
                <a:latin typeface="Arial" charset="0"/>
              </a:rPr>
              <a:t>mass movements</a:t>
            </a:r>
          </a:p>
          <a:p>
            <a:pPr algn="ctr" defTabSz="457200" fontAlgn="base">
              <a:lnSpc>
                <a:spcPct val="93000"/>
              </a:lnSpc>
              <a:spcBef>
                <a:spcPts val="1250"/>
              </a:spcBef>
              <a:spcAft>
                <a:spcPct val="0"/>
              </a:spcAft>
              <a:buClr>
                <a:srgbClr val="000000"/>
              </a:buClr>
              <a:buSzPct val="100000"/>
              <a:buFont typeface="Times New Roman" panose="02020603050405020304" pitchFamily="18"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GB" sz="2800" b="1">
                <a:solidFill>
                  <a:srgbClr val="000000"/>
                </a:solidFill>
                <a:latin typeface="Arial" charset="0"/>
              </a:rPr>
              <a:t> footslopes</a:t>
            </a:r>
          </a:p>
          <a:p>
            <a:pPr algn="ctr" defTabSz="457200" fontAlgn="base">
              <a:lnSpc>
                <a:spcPct val="93000"/>
              </a:lnSpc>
              <a:spcBef>
                <a:spcPts val="1250"/>
              </a:spcBef>
              <a:spcAft>
                <a:spcPct val="0"/>
              </a:spcAft>
              <a:buClr>
                <a:srgbClr val="000000"/>
              </a:buClr>
              <a:buSzPct val="100000"/>
              <a:buFont typeface="Times New Roman" panose="02020603050405020304" pitchFamily="18"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GB" sz="2800" b="1">
                <a:solidFill>
                  <a:srgbClr val="000000"/>
                </a:solidFill>
                <a:latin typeface="Arial" charset="0"/>
              </a:rPr>
              <a:t>toeslopes</a:t>
            </a:r>
          </a:p>
        </p:txBody>
      </p:sp>
    </p:spTree>
    <p:extLst>
      <p:ext uri="{BB962C8B-B14F-4D97-AF65-F5344CB8AC3E}">
        <p14:creationId xmlns:p14="http://schemas.microsoft.com/office/powerpoint/2010/main" val="1979760296"/>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92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19" grpId="0" animBg="1" autoUpdateAnimBg="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Text Box 3"/>
          <p:cNvSpPr txBox="1">
            <a:spLocks noChangeArrowheads="1"/>
          </p:cNvSpPr>
          <p:nvPr/>
        </p:nvSpPr>
        <p:spPr bwMode="auto">
          <a:xfrm>
            <a:off x="0" y="1524000"/>
            <a:ext cx="9144000" cy="182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457200" tIns="46800" rIns="457200" bIns="46800">
            <a:spAutoFit/>
          </a:bodyPr>
          <a:lstStyle>
            <a:lvl1pPr>
              <a:lnSpc>
                <a:spcPct val="90000"/>
              </a:lnSpc>
              <a:spcBef>
                <a:spcPts val="8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200">
                <a:solidFill>
                  <a:srgbClr val="000000"/>
                </a:solidFill>
                <a:latin typeface="Times New Roman" panose="02020603050405020304" pitchFamily="18" charset="0"/>
                <a:ea typeface="Lucida Sans Unicode" panose="020B0602030504020204" pitchFamily="34" charset="0"/>
                <a:cs typeface="Lucida Sans Unicode" panose="020B0602030504020204" pitchFamily="34" charset="0"/>
              </a:defRPr>
            </a:lvl1pPr>
            <a:lvl2pPr marL="739775" indent="-282575">
              <a:lnSpc>
                <a:spcPct val="90000"/>
              </a:lnSpc>
              <a:spcBef>
                <a:spcPts val="7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rgbClr val="000000"/>
                </a:solidFill>
                <a:latin typeface="Times New Roman" panose="02020603050405020304" pitchFamily="18" charset="0"/>
                <a:ea typeface="Lucida Sans Unicode" panose="020B0602030504020204" pitchFamily="34" charset="0"/>
                <a:cs typeface="Lucida Sans Unicode" panose="020B0602030504020204" pitchFamily="34" charset="0"/>
              </a:defRPr>
            </a:lvl2pPr>
            <a:lvl3pPr marL="1143000" indent="-228600">
              <a:lnSpc>
                <a:spcPct val="90000"/>
              </a:lnSpc>
              <a:spcBef>
                <a:spcPts val="6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ea typeface="Lucida Sans Unicode" panose="020B0602030504020204" pitchFamily="34" charset="0"/>
                <a:cs typeface="Lucida Sans Unicode" panose="020B0602030504020204" pitchFamily="34" charset="0"/>
              </a:defRPr>
            </a:lvl3pPr>
            <a:lvl4pPr marL="1600200" indent="-228600">
              <a:lnSpc>
                <a:spcPct val="90000"/>
              </a:lnSpc>
              <a:spcBef>
                <a:spcPts val="5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Times New Roman" panose="02020603050405020304" pitchFamily="18" charset="0"/>
                <a:ea typeface="Lucida Sans Unicode" panose="020B0602030504020204" pitchFamily="34" charset="0"/>
                <a:cs typeface="Lucida Sans Unicode" panose="020B0602030504020204" pitchFamily="34" charset="0"/>
              </a:defRPr>
            </a:lvl4pPr>
            <a:lvl5pPr marL="2057400" indent="-228600">
              <a:lnSpc>
                <a:spcPct val="90000"/>
              </a:lnSpc>
              <a:spcBef>
                <a:spcPts val="5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Times New Roman" panose="02020603050405020304" pitchFamily="18" charset="0"/>
                <a:ea typeface="Lucida Sans Unicode" panose="020B0602030504020204" pitchFamily="34" charset="0"/>
                <a:cs typeface="Lucida Sans Unicode" panose="020B0602030504020204" pitchFamily="34" charset="0"/>
              </a:defRPr>
            </a:lvl5pPr>
            <a:lvl6pPr marL="2514600" indent="-228600" defTabSz="457200" eaLnBrk="0" fontAlgn="base" hangingPunct="0">
              <a:lnSpc>
                <a:spcPct val="90000"/>
              </a:lnSpc>
              <a:spcBef>
                <a:spcPts val="50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Times New Roman" panose="02020603050405020304" pitchFamily="18" charset="0"/>
                <a:ea typeface="Lucida Sans Unicode" panose="020B0602030504020204" pitchFamily="34" charset="0"/>
                <a:cs typeface="Lucida Sans Unicode" panose="020B0602030504020204" pitchFamily="34" charset="0"/>
              </a:defRPr>
            </a:lvl6pPr>
            <a:lvl7pPr marL="2971800" indent="-228600" defTabSz="457200" eaLnBrk="0" fontAlgn="base" hangingPunct="0">
              <a:lnSpc>
                <a:spcPct val="90000"/>
              </a:lnSpc>
              <a:spcBef>
                <a:spcPts val="50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Times New Roman" panose="02020603050405020304" pitchFamily="18" charset="0"/>
                <a:ea typeface="Lucida Sans Unicode" panose="020B0602030504020204" pitchFamily="34" charset="0"/>
                <a:cs typeface="Lucida Sans Unicode" panose="020B0602030504020204" pitchFamily="34" charset="0"/>
              </a:defRPr>
            </a:lvl7pPr>
            <a:lvl8pPr marL="3429000" indent="-228600" defTabSz="457200" eaLnBrk="0" fontAlgn="base" hangingPunct="0">
              <a:lnSpc>
                <a:spcPct val="90000"/>
              </a:lnSpc>
              <a:spcBef>
                <a:spcPts val="50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Times New Roman" panose="02020603050405020304" pitchFamily="18" charset="0"/>
                <a:ea typeface="Lucida Sans Unicode" panose="020B0602030504020204" pitchFamily="34" charset="0"/>
                <a:cs typeface="Lucida Sans Unicode" panose="020B0602030504020204" pitchFamily="34" charset="0"/>
              </a:defRPr>
            </a:lvl8pPr>
            <a:lvl9pPr marL="3886200" indent="-228600" defTabSz="457200" eaLnBrk="0" fontAlgn="base" hangingPunct="0">
              <a:lnSpc>
                <a:spcPct val="90000"/>
              </a:lnSpc>
              <a:spcBef>
                <a:spcPts val="50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Times New Roman" panose="02020603050405020304" pitchFamily="18" charset="0"/>
                <a:ea typeface="Lucida Sans Unicode" panose="020B0602030504020204" pitchFamily="34" charset="0"/>
                <a:cs typeface="Lucida Sans Unicode" panose="020B0602030504020204" pitchFamily="34" charset="0"/>
              </a:defRPr>
            </a:lvl9pPr>
          </a:lstStyle>
          <a:p>
            <a:pPr defTabSz="457200" fontAlgn="base">
              <a:lnSpc>
                <a:spcPct val="100000"/>
              </a:lnSpc>
              <a:spcBef>
                <a:spcPts val="1750"/>
              </a:spcBef>
              <a:spcAft>
                <a:spcPct val="0"/>
              </a:spcAft>
              <a:buFont typeface="Times New Roman" panose="02020603050405020304" pitchFamily="18" charset="0"/>
              <a:buNone/>
            </a:pPr>
            <a:r>
              <a:rPr lang="en-GB" altLang="en-US" sz="2800" b="1" smtClean="0">
                <a:solidFill>
                  <a:srgbClr val="FFFF00"/>
                </a:solidFill>
                <a:latin typeface="Arial" panose="020B0604020202020204" pitchFamily="34" charset="0"/>
              </a:rPr>
              <a:t>DEM terrain attributes             landform elements</a:t>
            </a:r>
            <a:endParaRPr lang="en-GB" altLang="en-US" sz="1000" b="1" smtClean="0">
              <a:solidFill>
                <a:srgbClr val="FFFFFF"/>
              </a:solidFill>
              <a:latin typeface="Arial" panose="020B0604020202020204" pitchFamily="34" charset="0"/>
            </a:endParaRPr>
          </a:p>
          <a:p>
            <a:pPr defTabSz="457200" fontAlgn="base">
              <a:lnSpc>
                <a:spcPct val="100000"/>
              </a:lnSpc>
              <a:spcBef>
                <a:spcPts val="3000"/>
              </a:spcBef>
              <a:spcAft>
                <a:spcPct val="0"/>
              </a:spcAft>
              <a:buFont typeface="Times New Roman" panose="02020603050405020304" pitchFamily="18" charset="0"/>
              <a:buNone/>
            </a:pPr>
            <a:r>
              <a:rPr lang="en-GB" altLang="en-US" sz="2400" b="1" smtClean="0">
                <a:solidFill>
                  <a:srgbClr val="FFFFFF"/>
                </a:solidFill>
                <a:latin typeface="Arial" panose="020B0604020202020204" pitchFamily="34" charset="0"/>
              </a:rPr>
              <a:t>Classification Methods:</a:t>
            </a:r>
          </a:p>
          <a:p>
            <a:pPr defTabSz="457200" fontAlgn="base">
              <a:lnSpc>
                <a:spcPct val="100000"/>
              </a:lnSpc>
              <a:spcBef>
                <a:spcPts val="1500"/>
              </a:spcBef>
              <a:spcAft>
                <a:spcPct val="0"/>
              </a:spcAft>
              <a:buFont typeface="Times New Roman" panose="02020603050405020304" pitchFamily="18" charset="0"/>
              <a:buNone/>
            </a:pPr>
            <a:r>
              <a:rPr lang="en-GB" altLang="en-US" sz="2400" b="1" smtClean="0">
                <a:solidFill>
                  <a:srgbClr val="FFFFFF"/>
                </a:solidFill>
                <a:latin typeface="Arial" panose="020B0604020202020204" pitchFamily="34" charset="0"/>
              </a:rPr>
              <a:t>	</a:t>
            </a:r>
            <a:r>
              <a:rPr lang="en-GB" altLang="en-US" sz="2400" smtClean="0">
                <a:solidFill>
                  <a:srgbClr val="FFFFFF"/>
                </a:solidFill>
                <a:latin typeface="Arial" panose="020B0604020202020204" pitchFamily="34" charset="0"/>
              </a:rPr>
              <a:t>Binary Decision Trees				Random Forest</a:t>
            </a:r>
            <a:endParaRPr lang="en-GB" altLang="en-US" sz="2400" b="1" smtClean="0">
              <a:solidFill>
                <a:srgbClr val="FFFFFF"/>
              </a:solidFill>
              <a:latin typeface="Arial" panose="020B0604020202020204" pitchFamily="34" charset="0"/>
            </a:endParaRPr>
          </a:p>
        </p:txBody>
      </p:sp>
      <p:sp>
        <p:nvSpPr>
          <p:cNvPr id="60419" name="Text Box 2"/>
          <p:cNvSpPr txBox="1">
            <a:spLocks noChangeArrowheads="1"/>
          </p:cNvSpPr>
          <p:nvPr/>
        </p:nvSpPr>
        <p:spPr bwMode="auto">
          <a:xfrm>
            <a:off x="228600" y="463550"/>
            <a:ext cx="8686800"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lnSpc>
                <a:spcPct val="90000"/>
              </a:lnSpc>
              <a:spcBef>
                <a:spcPts val="8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200">
                <a:solidFill>
                  <a:srgbClr val="000000"/>
                </a:solidFill>
                <a:latin typeface="Times New Roman" panose="02020603050405020304" pitchFamily="18" charset="0"/>
                <a:ea typeface="Lucida Sans Unicode" panose="020B0602030504020204" pitchFamily="34" charset="0"/>
                <a:cs typeface="Lucida Sans Unicode" panose="020B0602030504020204" pitchFamily="34" charset="0"/>
              </a:defRPr>
            </a:lvl1pPr>
            <a:lvl2pPr marL="742950" indent="-285750">
              <a:lnSpc>
                <a:spcPct val="90000"/>
              </a:lnSpc>
              <a:spcBef>
                <a:spcPts val="7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rgbClr val="000000"/>
                </a:solidFill>
                <a:latin typeface="Times New Roman" panose="02020603050405020304" pitchFamily="18" charset="0"/>
                <a:ea typeface="Lucida Sans Unicode" panose="020B0602030504020204" pitchFamily="34" charset="0"/>
                <a:cs typeface="Lucida Sans Unicode" panose="020B0602030504020204" pitchFamily="34" charset="0"/>
              </a:defRPr>
            </a:lvl2pPr>
            <a:lvl3pPr marL="1143000" indent="-228600">
              <a:lnSpc>
                <a:spcPct val="90000"/>
              </a:lnSpc>
              <a:spcBef>
                <a:spcPts val="6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ea typeface="Lucida Sans Unicode" panose="020B0602030504020204" pitchFamily="34" charset="0"/>
                <a:cs typeface="Lucida Sans Unicode" panose="020B0602030504020204" pitchFamily="34" charset="0"/>
              </a:defRPr>
            </a:lvl3pPr>
            <a:lvl4pPr marL="1600200" indent="-228600">
              <a:lnSpc>
                <a:spcPct val="90000"/>
              </a:lnSpc>
              <a:spcBef>
                <a:spcPts val="5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Times New Roman" panose="02020603050405020304" pitchFamily="18" charset="0"/>
                <a:ea typeface="Lucida Sans Unicode" panose="020B0602030504020204" pitchFamily="34" charset="0"/>
                <a:cs typeface="Lucida Sans Unicode" panose="020B0602030504020204" pitchFamily="34" charset="0"/>
              </a:defRPr>
            </a:lvl4pPr>
            <a:lvl5pPr marL="2057400" indent="-228600">
              <a:lnSpc>
                <a:spcPct val="90000"/>
              </a:lnSpc>
              <a:spcBef>
                <a:spcPts val="5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Times New Roman" panose="02020603050405020304" pitchFamily="18" charset="0"/>
                <a:ea typeface="Lucida Sans Unicode" panose="020B0602030504020204" pitchFamily="34" charset="0"/>
                <a:cs typeface="Lucida Sans Unicode" panose="020B0602030504020204" pitchFamily="34" charset="0"/>
              </a:defRPr>
            </a:lvl5pPr>
            <a:lvl6pPr marL="2514600" indent="-228600" defTabSz="457200" eaLnBrk="0" fontAlgn="base" hangingPunct="0">
              <a:lnSpc>
                <a:spcPct val="90000"/>
              </a:lnSpc>
              <a:spcBef>
                <a:spcPts val="50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Times New Roman" panose="02020603050405020304" pitchFamily="18" charset="0"/>
                <a:ea typeface="Lucida Sans Unicode" panose="020B0602030504020204" pitchFamily="34" charset="0"/>
                <a:cs typeface="Lucida Sans Unicode" panose="020B0602030504020204" pitchFamily="34" charset="0"/>
              </a:defRPr>
            </a:lvl6pPr>
            <a:lvl7pPr marL="2971800" indent="-228600" defTabSz="457200" eaLnBrk="0" fontAlgn="base" hangingPunct="0">
              <a:lnSpc>
                <a:spcPct val="90000"/>
              </a:lnSpc>
              <a:spcBef>
                <a:spcPts val="50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Times New Roman" panose="02020603050405020304" pitchFamily="18" charset="0"/>
                <a:ea typeface="Lucida Sans Unicode" panose="020B0602030504020204" pitchFamily="34" charset="0"/>
                <a:cs typeface="Lucida Sans Unicode" panose="020B0602030504020204" pitchFamily="34" charset="0"/>
              </a:defRPr>
            </a:lvl7pPr>
            <a:lvl8pPr marL="3429000" indent="-228600" defTabSz="457200" eaLnBrk="0" fontAlgn="base" hangingPunct="0">
              <a:lnSpc>
                <a:spcPct val="90000"/>
              </a:lnSpc>
              <a:spcBef>
                <a:spcPts val="50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Times New Roman" panose="02020603050405020304" pitchFamily="18" charset="0"/>
                <a:ea typeface="Lucida Sans Unicode" panose="020B0602030504020204" pitchFamily="34" charset="0"/>
                <a:cs typeface="Lucida Sans Unicode" panose="020B0602030504020204" pitchFamily="34" charset="0"/>
              </a:defRPr>
            </a:lvl8pPr>
            <a:lvl9pPr marL="3886200" indent="-228600" defTabSz="457200" eaLnBrk="0" fontAlgn="base" hangingPunct="0">
              <a:lnSpc>
                <a:spcPct val="90000"/>
              </a:lnSpc>
              <a:spcBef>
                <a:spcPts val="50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Times New Roman" panose="02020603050405020304" pitchFamily="18" charset="0"/>
                <a:ea typeface="Lucida Sans Unicode" panose="020B0602030504020204" pitchFamily="34" charset="0"/>
                <a:cs typeface="Lucida Sans Unicode" panose="020B0602030504020204" pitchFamily="34" charset="0"/>
              </a:defRPr>
            </a:lvl9pPr>
          </a:lstStyle>
          <a:p>
            <a:pPr algn="ctr" defTabSz="457200" fontAlgn="base">
              <a:lnSpc>
                <a:spcPct val="100000"/>
              </a:lnSpc>
              <a:spcBef>
                <a:spcPct val="0"/>
              </a:spcBef>
              <a:spcAft>
                <a:spcPct val="0"/>
              </a:spcAft>
              <a:buFont typeface="Times New Roman" panose="02020603050405020304" pitchFamily="18" charset="0"/>
              <a:buNone/>
            </a:pPr>
            <a:r>
              <a:rPr lang="en-GB" altLang="en-US" sz="3800" b="1" smtClean="0">
                <a:solidFill>
                  <a:srgbClr val="FFFFFF"/>
                </a:solidFill>
                <a:latin typeface="Arial" panose="020B0604020202020204" pitchFamily="34" charset="0"/>
              </a:rPr>
              <a:t>Landform Classification Techniques</a:t>
            </a:r>
          </a:p>
        </p:txBody>
      </p:sp>
      <p:sp>
        <p:nvSpPr>
          <p:cNvPr id="60420" name="Line 4"/>
          <p:cNvSpPr>
            <a:spLocks noChangeShapeType="1"/>
          </p:cNvSpPr>
          <p:nvPr/>
        </p:nvSpPr>
        <p:spPr bwMode="auto">
          <a:xfrm>
            <a:off x="4495800" y="1828800"/>
            <a:ext cx="685800" cy="1588"/>
          </a:xfrm>
          <a:prstGeom prst="line">
            <a:avLst/>
          </a:prstGeom>
          <a:noFill/>
          <a:ln w="38100">
            <a:solidFill>
              <a:srgbClr val="FFFF00"/>
            </a:solidFill>
            <a:round/>
            <a:headEnd/>
            <a:tailEnd type="triangle" w="lg" len="lg"/>
          </a:ln>
          <a:extLst>
            <a:ext uri="{909E8E84-426E-40DD-AFC4-6F175D3DCCD1}">
              <a14:hiddenFill xmlns:a14="http://schemas.microsoft.com/office/drawing/2010/main">
                <a:noFill/>
              </a14:hiddenFill>
            </a:ext>
          </a:extLst>
        </p:spPr>
        <p:txBody>
          <a:bodyPr/>
          <a:lstStyle/>
          <a:p>
            <a:pPr defTabSz="457200" eaLnBrk="0" fontAlgn="base" hangingPunct="0">
              <a:spcBef>
                <a:spcPct val="0"/>
              </a:spcBef>
              <a:spcAft>
                <a:spcPct val="0"/>
              </a:spcAft>
            </a:pPr>
            <a:endParaRPr lang="en-US" sz="2400" smtClean="0">
              <a:solidFill>
                <a:srgbClr val="FFFFFF"/>
              </a:solidFill>
            </a:endParaRPr>
          </a:p>
        </p:txBody>
      </p:sp>
      <p:sp>
        <p:nvSpPr>
          <p:cNvPr id="60421" name="Line 9"/>
          <p:cNvSpPr>
            <a:spLocks noChangeShapeType="1"/>
          </p:cNvSpPr>
          <p:nvPr/>
        </p:nvSpPr>
        <p:spPr bwMode="auto">
          <a:xfrm>
            <a:off x="3352800" y="3962400"/>
            <a:ext cx="2895600" cy="4572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defTabSz="457200" eaLnBrk="0" fontAlgn="base" hangingPunct="0">
              <a:spcBef>
                <a:spcPct val="0"/>
              </a:spcBef>
              <a:spcAft>
                <a:spcPct val="0"/>
              </a:spcAft>
            </a:pPr>
            <a:endParaRPr lang="en-US" sz="2400" smtClean="0">
              <a:solidFill>
                <a:srgbClr val="FFFFFF"/>
              </a:solidFill>
            </a:endParaRPr>
          </a:p>
        </p:txBody>
      </p:sp>
      <p:pic>
        <p:nvPicPr>
          <p:cNvPr id="60422" name="Picture 6" descr="119_ABA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63700" y="3387725"/>
            <a:ext cx="1524000" cy="20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23" name="Picture 5" descr="290_27_6_vist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43600" y="3352800"/>
            <a:ext cx="1543050"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093" name="Text Box 13"/>
          <p:cNvSpPr txBox="1">
            <a:spLocks noChangeArrowheads="1"/>
          </p:cNvSpPr>
          <p:nvPr/>
        </p:nvSpPr>
        <p:spPr bwMode="auto">
          <a:xfrm>
            <a:off x="0" y="5416550"/>
            <a:ext cx="8512175" cy="1441450"/>
          </a:xfrm>
          <a:prstGeom prst="rect">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457200" rIns="457200">
            <a:spAutoFit/>
          </a:bodyPr>
          <a:lstStyle>
            <a:lvl1pPr>
              <a:lnSpc>
                <a:spcPct val="90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ea typeface="Lucida Sans Unicode" panose="020B0602030504020204" pitchFamily="34" charset="0"/>
                <a:cs typeface="Lucida Sans Unicode" panose="020B0602030504020204" pitchFamily="34" charset="0"/>
              </a:defRPr>
            </a:lvl1pPr>
            <a:lvl2pPr>
              <a:lnSpc>
                <a:spcPct val="90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ea typeface="Lucida Sans Unicode" panose="020B0602030504020204" pitchFamily="34" charset="0"/>
                <a:cs typeface="Lucida Sans Unicode" panose="020B0602030504020204" pitchFamily="34" charset="0"/>
              </a:defRPr>
            </a:lvl2pPr>
            <a:lvl3pPr marL="1143000" indent="-228600">
              <a:lnSpc>
                <a:spcPct val="90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ea typeface="Lucida Sans Unicode" panose="020B0602030504020204" pitchFamily="34" charset="0"/>
                <a:cs typeface="Lucida Sans Unicode" panose="020B0602030504020204" pitchFamily="34" charset="0"/>
              </a:defRPr>
            </a:lvl3pPr>
            <a:lvl4pPr marL="1600200" indent="-228600">
              <a:lnSpc>
                <a:spcPct val="90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ea typeface="Lucida Sans Unicode" panose="020B0602030504020204" pitchFamily="34" charset="0"/>
                <a:cs typeface="Lucida Sans Unicode" panose="020B0602030504020204" pitchFamily="34" charset="0"/>
              </a:defRPr>
            </a:lvl4pPr>
            <a:lvl5pPr marL="2057400" indent="-228600">
              <a:lnSpc>
                <a:spcPct val="90000"/>
              </a:lnSpc>
              <a:buClr>
                <a:srgbClr val="000000"/>
              </a:buClr>
              <a:buSzPct val="100000"/>
              <a:buFont typeface="Times New Roman" panose="02020603050405020304" pitchFamily="18" charset="0"/>
              <a:defRPr sz="2400">
                <a:solidFill>
                  <a:schemeClr val="bg1"/>
                </a:solidFill>
                <a:latin typeface="Times New Roman" panose="02020603050405020304" pitchFamily="18" charset="0"/>
                <a:ea typeface="Lucida Sans Unicode" panose="020B0602030504020204" pitchFamily="34" charset="0"/>
                <a:cs typeface="Lucida Sans Unicode" panose="020B0602030504020204" pitchFamily="34" charset="0"/>
              </a:defRPr>
            </a:lvl5pPr>
            <a:lvl6pPr marL="2514600" indent="-228600" defTabSz="457200" eaLnBrk="0" fontAlgn="base" hangingPunct="0">
              <a:lnSpc>
                <a:spcPct val="90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ea typeface="Lucida Sans Unicode" panose="020B0602030504020204" pitchFamily="34" charset="0"/>
                <a:cs typeface="Lucida Sans Unicode" panose="020B0602030504020204" pitchFamily="34" charset="0"/>
              </a:defRPr>
            </a:lvl6pPr>
            <a:lvl7pPr marL="2971800" indent="-228600" defTabSz="457200" eaLnBrk="0" fontAlgn="base" hangingPunct="0">
              <a:lnSpc>
                <a:spcPct val="90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ea typeface="Lucida Sans Unicode" panose="020B0602030504020204" pitchFamily="34" charset="0"/>
                <a:cs typeface="Lucida Sans Unicode" panose="020B0602030504020204" pitchFamily="34" charset="0"/>
              </a:defRPr>
            </a:lvl7pPr>
            <a:lvl8pPr marL="3429000" indent="-228600" defTabSz="457200" eaLnBrk="0" fontAlgn="base" hangingPunct="0">
              <a:lnSpc>
                <a:spcPct val="90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ea typeface="Lucida Sans Unicode" panose="020B0602030504020204" pitchFamily="34" charset="0"/>
                <a:cs typeface="Lucida Sans Unicode" panose="020B0602030504020204" pitchFamily="34" charset="0"/>
              </a:defRPr>
            </a:lvl8pPr>
            <a:lvl9pPr marL="3886200" indent="-228600" defTabSz="457200" eaLnBrk="0" fontAlgn="base" hangingPunct="0">
              <a:lnSpc>
                <a:spcPct val="90000"/>
              </a:lnSpc>
              <a:spcBef>
                <a:spcPct val="0"/>
              </a:spcBef>
              <a:spcAft>
                <a:spcPct val="0"/>
              </a:spcAft>
              <a:buClr>
                <a:srgbClr val="000000"/>
              </a:buClr>
              <a:buSzPct val="100000"/>
              <a:buFont typeface="Times New Roman" panose="02020603050405020304" pitchFamily="18" charset="0"/>
              <a:defRPr sz="2400">
                <a:solidFill>
                  <a:schemeClr val="bg1"/>
                </a:solidFill>
                <a:latin typeface="Times New Roman" panose="02020603050405020304" pitchFamily="18" charset="0"/>
                <a:ea typeface="Lucida Sans Unicode" panose="020B0602030504020204" pitchFamily="34" charset="0"/>
                <a:cs typeface="Lucida Sans Unicode" panose="020B0602030504020204" pitchFamily="34" charset="0"/>
              </a:defRPr>
            </a:lvl9pPr>
          </a:lstStyle>
          <a:p>
            <a:pPr defTabSz="457200" fontAlgn="base">
              <a:lnSpc>
                <a:spcPct val="100000"/>
              </a:lnSpc>
              <a:spcBef>
                <a:spcPct val="0"/>
              </a:spcBef>
              <a:spcAft>
                <a:spcPct val="0"/>
              </a:spcAft>
            </a:pPr>
            <a:r>
              <a:rPr lang="en-GB" altLang="en-US" b="1" smtClean="0">
                <a:solidFill>
                  <a:srgbClr val="FFFFFF"/>
                </a:solidFill>
                <a:latin typeface="Arial" panose="020B0604020202020204" pitchFamily="34" charset="0"/>
              </a:rPr>
              <a:t>Calibration/Validation:</a:t>
            </a:r>
          </a:p>
          <a:p>
            <a:pPr lvl="1" defTabSz="457200" fontAlgn="base">
              <a:lnSpc>
                <a:spcPct val="100000"/>
              </a:lnSpc>
              <a:spcBef>
                <a:spcPts val="1000"/>
              </a:spcBef>
              <a:spcAft>
                <a:spcPct val="0"/>
              </a:spcAft>
              <a:buClr>
                <a:srgbClr val="FFFFFF"/>
              </a:buClr>
              <a:buFont typeface="Times New Roman" panose="02020603050405020304" pitchFamily="18" charset="0"/>
              <a:buChar char="•"/>
            </a:pPr>
            <a:r>
              <a:rPr lang="en-GB" altLang="en-US" smtClean="0">
                <a:solidFill>
                  <a:srgbClr val="FFFFFF"/>
                </a:solidFill>
                <a:latin typeface="Arial" panose="020B0604020202020204" pitchFamily="34" charset="0"/>
              </a:rPr>
              <a:t>  random  2/3 calibration 1/3 validation  (286 / 143)</a:t>
            </a:r>
          </a:p>
          <a:p>
            <a:pPr lvl="1" defTabSz="457200" fontAlgn="base">
              <a:lnSpc>
                <a:spcPct val="100000"/>
              </a:lnSpc>
              <a:spcBef>
                <a:spcPts val="1000"/>
              </a:spcBef>
              <a:spcAft>
                <a:spcPct val="0"/>
              </a:spcAft>
              <a:buClr>
                <a:srgbClr val="FFFFFF"/>
              </a:buClr>
              <a:buFont typeface="Times New Roman" panose="02020603050405020304" pitchFamily="18" charset="0"/>
              <a:buChar char="•"/>
            </a:pPr>
            <a:r>
              <a:rPr lang="en-GB" altLang="en-US" smtClean="0">
                <a:solidFill>
                  <a:srgbClr val="FFFFFF"/>
                </a:solidFill>
                <a:latin typeface="Arial" panose="020B0604020202020204" pitchFamily="34" charset="0"/>
              </a:rPr>
              <a:t>  clusters remain intact</a:t>
            </a:r>
            <a:endParaRPr lang="en-US" altLang="en-US" smtClean="0">
              <a:solidFill>
                <a:srgbClr val="FFFFFF"/>
              </a:solidFill>
            </a:endParaRPr>
          </a:p>
        </p:txBody>
      </p:sp>
    </p:spTree>
    <p:extLst>
      <p:ext uri="{BB962C8B-B14F-4D97-AF65-F5344CB8AC3E}">
        <p14:creationId xmlns:p14="http://schemas.microsoft.com/office/powerpoint/2010/main" val="2347818586"/>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6093"/>
                                        </p:tgtEl>
                                        <p:attrNameLst>
                                          <p:attrName>style.visibility</p:attrName>
                                        </p:attrNameLst>
                                      </p:cBhvr>
                                      <p:to>
                                        <p:strVal val="visible"/>
                                      </p:to>
                                    </p:set>
                                    <p:animEffect transition="in" filter="wipe(left)">
                                      <p:cBhvr>
                                        <p:cTn id="7" dur="500"/>
                                        <p:tgtEl>
                                          <p:spTgt spid="460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093" grpId="0" autoUpdateAnimBg="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ChangeArrowheads="1"/>
          </p:cNvSpPr>
          <p:nvPr/>
        </p:nvSpPr>
        <p:spPr bwMode="auto">
          <a:xfrm>
            <a:off x="228600" y="381000"/>
            <a:ext cx="8686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lnSpc>
                <a:spcPct val="90000"/>
              </a:lnSpc>
              <a:spcBef>
                <a:spcPts val="8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200">
                <a:solidFill>
                  <a:srgbClr val="000000"/>
                </a:solidFill>
                <a:latin typeface="Times New Roman" panose="02020603050405020304" pitchFamily="18" charset="0"/>
                <a:ea typeface="Lucida Sans Unicode" panose="020B0602030504020204" pitchFamily="34" charset="0"/>
                <a:cs typeface="Lucida Sans Unicode" panose="020B0602030504020204" pitchFamily="34" charset="0"/>
              </a:defRPr>
            </a:lvl1pPr>
            <a:lvl2pPr marL="742950" indent="-285750">
              <a:lnSpc>
                <a:spcPct val="90000"/>
              </a:lnSpc>
              <a:spcBef>
                <a:spcPts val="7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rgbClr val="000000"/>
                </a:solidFill>
                <a:latin typeface="Times New Roman" panose="02020603050405020304" pitchFamily="18" charset="0"/>
                <a:ea typeface="Lucida Sans Unicode" panose="020B0602030504020204" pitchFamily="34" charset="0"/>
                <a:cs typeface="Lucida Sans Unicode" panose="020B0602030504020204" pitchFamily="34" charset="0"/>
              </a:defRPr>
            </a:lvl2pPr>
            <a:lvl3pPr marL="1143000" indent="-228600">
              <a:lnSpc>
                <a:spcPct val="90000"/>
              </a:lnSpc>
              <a:spcBef>
                <a:spcPts val="6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ea typeface="Lucida Sans Unicode" panose="020B0602030504020204" pitchFamily="34" charset="0"/>
                <a:cs typeface="Lucida Sans Unicode" panose="020B0602030504020204" pitchFamily="34" charset="0"/>
              </a:defRPr>
            </a:lvl3pPr>
            <a:lvl4pPr marL="1600200" indent="-228600">
              <a:lnSpc>
                <a:spcPct val="90000"/>
              </a:lnSpc>
              <a:spcBef>
                <a:spcPts val="5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Times New Roman" panose="02020603050405020304" pitchFamily="18" charset="0"/>
                <a:ea typeface="Lucida Sans Unicode" panose="020B0602030504020204" pitchFamily="34" charset="0"/>
                <a:cs typeface="Lucida Sans Unicode" panose="020B0602030504020204" pitchFamily="34" charset="0"/>
              </a:defRPr>
            </a:lvl4pPr>
            <a:lvl5pPr marL="2057400" indent="-228600">
              <a:lnSpc>
                <a:spcPct val="90000"/>
              </a:lnSpc>
              <a:spcBef>
                <a:spcPts val="5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Times New Roman" panose="02020603050405020304" pitchFamily="18" charset="0"/>
                <a:ea typeface="Lucida Sans Unicode" panose="020B0602030504020204" pitchFamily="34" charset="0"/>
                <a:cs typeface="Lucida Sans Unicode" panose="020B0602030504020204" pitchFamily="34" charset="0"/>
              </a:defRPr>
            </a:lvl5pPr>
            <a:lvl6pPr marL="2514600" indent="-228600" defTabSz="457200" eaLnBrk="0" fontAlgn="base" hangingPunct="0">
              <a:lnSpc>
                <a:spcPct val="90000"/>
              </a:lnSpc>
              <a:spcBef>
                <a:spcPts val="50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Times New Roman" panose="02020603050405020304" pitchFamily="18" charset="0"/>
                <a:ea typeface="Lucida Sans Unicode" panose="020B0602030504020204" pitchFamily="34" charset="0"/>
                <a:cs typeface="Lucida Sans Unicode" panose="020B0602030504020204" pitchFamily="34" charset="0"/>
              </a:defRPr>
            </a:lvl6pPr>
            <a:lvl7pPr marL="2971800" indent="-228600" defTabSz="457200" eaLnBrk="0" fontAlgn="base" hangingPunct="0">
              <a:lnSpc>
                <a:spcPct val="90000"/>
              </a:lnSpc>
              <a:spcBef>
                <a:spcPts val="50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Times New Roman" panose="02020603050405020304" pitchFamily="18" charset="0"/>
                <a:ea typeface="Lucida Sans Unicode" panose="020B0602030504020204" pitchFamily="34" charset="0"/>
                <a:cs typeface="Lucida Sans Unicode" panose="020B0602030504020204" pitchFamily="34" charset="0"/>
              </a:defRPr>
            </a:lvl7pPr>
            <a:lvl8pPr marL="3429000" indent="-228600" defTabSz="457200" eaLnBrk="0" fontAlgn="base" hangingPunct="0">
              <a:lnSpc>
                <a:spcPct val="90000"/>
              </a:lnSpc>
              <a:spcBef>
                <a:spcPts val="50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Times New Roman" panose="02020603050405020304" pitchFamily="18" charset="0"/>
                <a:ea typeface="Lucida Sans Unicode" panose="020B0602030504020204" pitchFamily="34" charset="0"/>
                <a:cs typeface="Lucida Sans Unicode" panose="020B0602030504020204" pitchFamily="34" charset="0"/>
              </a:defRPr>
            </a:lvl8pPr>
            <a:lvl9pPr marL="3886200" indent="-228600" defTabSz="457200" eaLnBrk="0" fontAlgn="base" hangingPunct="0">
              <a:lnSpc>
                <a:spcPct val="90000"/>
              </a:lnSpc>
              <a:spcBef>
                <a:spcPts val="50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Times New Roman" panose="02020603050405020304" pitchFamily="18" charset="0"/>
                <a:ea typeface="Lucida Sans Unicode" panose="020B0602030504020204" pitchFamily="34" charset="0"/>
                <a:cs typeface="Lucida Sans Unicode" panose="020B0602030504020204" pitchFamily="34" charset="0"/>
              </a:defRPr>
            </a:lvl9pPr>
          </a:lstStyle>
          <a:p>
            <a:pPr algn="ctr" defTabSz="457200" fontAlgn="base">
              <a:lnSpc>
                <a:spcPct val="100000"/>
              </a:lnSpc>
              <a:spcBef>
                <a:spcPct val="0"/>
              </a:spcBef>
              <a:spcAft>
                <a:spcPct val="0"/>
              </a:spcAft>
              <a:buFont typeface="Times New Roman" panose="02020603050405020304" pitchFamily="18" charset="0"/>
              <a:buNone/>
            </a:pPr>
            <a:r>
              <a:rPr lang="en-GB" altLang="en-US" sz="4400" b="1" smtClean="0">
                <a:solidFill>
                  <a:srgbClr val="FFFFFF"/>
                </a:solidFill>
                <a:latin typeface="Arial" panose="020B0604020202020204" pitchFamily="34" charset="0"/>
              </a:rPr>
              <a:t>US-NPS Expert Landform Map</a:t>
            </a:r>
          </a:p>
        </p:txBody>
      </p:sp>
      <p:sp>
        <p:nvSpPr>
          <p:cNvPr id="62467" name="Text Box 3"/>
          <p:cNvSpPr txBox="1">
            <a:spLocks noChangeArrowheads="1"/>
          </p:cNvSpPr>
          <p:nvPr/>
        </p:nvSpPr>
        <p:spPr bwMode="auto">
          <a:xfrm>
            <a:off x="952500" y="4930775"/>
            <a:ext cx="7162800" cy="1012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spAutoFit/>
          </a:bodyPr>
          <a:lstStyle>
            <a:lvl1pPr>
              <a:lnSpc>
                <a:spcPct val="90000"/>
              </a:lnSpc>
              <a:spcBef>
                <a:spcPts val="800"/>
              </a:spcBef>
              <a:buClr>
                <a:srgbClr val="000000"/>
              </a:buClr>
              <a:buSzPct val="100000"/>
              <a:buFont typeface="Times New Roman" panose="02020603050405020304"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Lst>
              <a:defRPr sz="3200">
                <a:solidFill>
                  <a:srgbClr val="000000"/>
                </a:solidFill>
                <a:latin typeface="Times New Roman" panose="02020603050405020304" pitchFamily="18" charset="0"/>
                <a:ea typeface="Lucida Sans Unicode" panose="020B0602030504020204" pitchFamily="34" charset="0"/>
                <a:cs typeface="Lucida Sans Unicode" panose="020B0602030504020204" pitchFamily="34" charset="0"/>
              </a:defRPr>
            </a:lvl1pPr>
            <a:lvl2pPr marL="742950" indent="-285750">
              <a:lnSpc>
                <a:spcPct val="90000"/>
              </a:lnSpc>
              <a:spcBef>
                <a:spcPts val="700"/>
              </a:spcBef>
              <a:buClr>
                <a:srgbClr val="000000"/>
              </a:buClr>
              <a:buSzPct val="100000"/>
              <a:buFont typeface="Times New Roman" panose="02020603050405020304"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Lst>
              <a:defRPr sz="2800">
                <a:solidFill>
                  <a:srgbClr val="000000"/>
                </a:solidFill>
                <a:latin typeface="Times New Roman" panose="02020603050405020304" pitchFamily="18" charset="0"/>
                <a:ea typeface="Lucida Sans Unicode" panose="020B0602030504020204" pitchFamily="34" charset="0"/>
                <a:cs typeface="Lucida Sans Unicode" panose="020B0602030504020204" pitchFamily="34" charset="0"/>
              </a:defRPr>
            </a:lvl2pPr>
            <a:lvl3pPr marL="1143000" indent="-228600">
              <a:lnSpc>
                <a:spcPct val="90000"/>
              </a:lnSpc>
              <a:spcBef>
                <a:spcPts val="600"/>
              </a:spcBef>
              <a:buClr>
                <a:srgbClr val="000000"/>
              </a:buClr>
              <a:buSzPct val="100000"/>
              <a:buFont typeface="Times New Roman" panose="02020603050405020304"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Lst>
              <a:defRPr sz="2400">
                <a:solidFill>
                  <a:srgbClr val="000000"/>
                </a:solidFill>
                <a:latin typeface="Times New Roman" panose="02020603050405020304" pitchFamily="18" charset="0"/>
                <a:ea typeface="Lucida Sans Unicode" panose="020B0602030504020204" pitchFamily="34" charset="0"/>
                <a:cs typeface="Lucida Sans Unicode" panose="020B0602030504020204" pitchFamily="34" charset="0"/>
              </a:defRPr>
            </a:lvl3pPr>
            <a:lvl4pPr marL="1600200" indent="-228600">
              <a:lnSpc>
                <a:spcPct val="90000"/>
              </a:lnSpc>
              <a:spcBef>
                <a:spcPts val="500"/>
              </a:spcBef>
              <a:buClr>
                <a:srgbClr val="000000"/>
              </a:buClr>
              <a:buSzPct val="100000"/>
              <a:buFont typeface="Times New Roman" panose="02020603050405020304"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Lst>
              <a:defRPr sz="2000">
                <a:solidFill>
                  <a:srgbClr val="000000"/>
                </a:solidFill>
                <a:latin typeface="Times New Roman" panose="02020603050405020304" pitchFamily="18" charset="0"/>
                <a:ea typeface="Lucida Sans Unicode" panose="020B0602030504020204" pitchFamily="34" charset="0"/>
                <a:cs typeface="Lucida Sans Unicode" panose="020B0602030504020204" pitchFamily="34" charset="0"/>
              </a:defRPr>
            </a:lvl4pPr>
            <a:lvl5pPr marL="2057400" indent="-228600">
              <a:lnSpc>
                <a:spcPct val="90000"/>
              </a:lnSpc>
              <a:spcBef>
                <a:spcPts val="500"/>
              </a:spcBef>
              <a:buClr>
                <a:srgbClr val="000000"/>
              </a:buClr>
              <a:buSzPct val="100000"/>
              <a:buFont typeface="Times New Roman" panose="02020603050405020304"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Lst>
              <a:defRPr sz="2000">
                <a:solidFill>
                  <a:srgbClr val="000000"/>
                </a:solidFill>
                <a:latin typeface="Times New Roman" panose="02020603050405020304" pitchFamily="18" charset="0"/>
                <a:ea typeface="Lucida Sans Unicode" panose="020B0602030504020204" pitchFamily="34" charset="0"/>
                <a:cs typeface="Lucida Sans Unicode" panose="020B0602030504020204" pitchFamily="34" charset="0"/>
              </a:defRPr>
            </a:lvl5pPr>
            <a:lvl6pPr marL="2514600" indent="-228600" defTabSz="457200" eaLnBrk="0" fontAlgn="base" hangingPunct="0">
              <a:lnSpc>
                <a:spcPct val="90000"/>
              </a:lnSpc>
              <a:spcBef>
                <a:spcPts val="500"/>
              </a:spcBef>
              <a:spcAft>
                <a:spcPct val="0"/>
              </a:spcAft>
              <a:buClr>
                <a:srgbClr val="000000"/>
              </a:buClr>
              <a:buSzPct val="100000"/>
              <a:buFont typeface="Times New Roman" panose="02020603050405020304"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Lst>
              <a:defRPr sz="2000">
                <a:solidFill>
                  <a:srgbClr val="000000"/>
                </a:solidFill>
                <a:latin typeface="Times New Roman" panose="02020603050405020304" pitchFamily="18" charset="0"/>
                <a:ea typeface="Lucida Sans Unicode" panose="020B0602030504020204" pitchFamily="34" charset="0"/>
                <a:cs typeface="Lucida Sans Unicode" panose="020B0602030504020204" pitchFamily="34" charset="0"/>
              </a:defRPr>
            </a:lvl6pPr>
            <a:lvl7pPr marL="2971800" indent="-228600" defTabSz="457200" eaLnBrk="0" fontAlgn="base" hangingPunct="0">
              <a:lnSpc>
                <a:spcPct val="90000"/>
              </a:lnSpc>
              <a:spcBef>
                <a:spcPts val="500"/>
              </a:spcBef>
              <a:spcAft>
                <a:spcPct val="0"/>
              </a:spcAft>
              <a:buClr>
                <a:srgbClr val="000000"/>
              </a:buClr>
              <a:buSzPct val="100000"/>
              <a:buFont typeface="Times New Roman" panose="02020603050405020304"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Lst>
              <a:defRPr sz="2000">
                <a:solidFill>
                  <a:srgbClr val="000000"/>
                </a:solidFill>
                <a:latin typeface="Times New Roman" panose="02020603050405020304" pitchFamily="18" charset="0"/>
                <a:ea typeface="Lucida Sans Unicode" panose="020B0602030504020204" pitchFamily="34" charset="0"/>
                <a:cs typeface="Lucida Sans Unicode" panose="020B0602030504020204" pitchFamily="34" charset="0"/>
              </a:defRPr>
            </a:lvl7pPr>
            <a:lvl8pPr marL="3429000" indent="-228600" defTabSz="457200" eaLnBrk="0" fontAlgn="base" hangingPunct="0">
              <a:lnSpc>
                <a:spcPct val="90000"/>
              </a:lnSpc>
              <a:spcBef>
                <a:spcPts val="500"/>
              </a:spcBef>
              <a:spcAft>
                <a:spcPct val="0"/>
              </a:spcAft>
              <a:buClr>
                <a:srgbClr val="000000"/>
              </a:buClr>
              <a:buSzPct val="100000"/>
              <a:buFont typeface="Times New Roman" panose="02020603050405020304"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Lst>
              <a:defRPr sz="2000">
                <a:solidFill>
                  <a:srgbClr val="000000"/>
                </a:solidFill>
                <a:latin typeface="Times New Roman" panose="02020603050405020304" pitchFamily="18" charset="0"/>
                <a:ea typeface="Lucida Sans Unicode" panose="020B0602030504020204" pitchFamily="34" charset="0"/>
                <a:cs typeface="Lucida Sans Unicode" panose="020B0602030504020204" pitchFamily="34" charset="0"/>
              </a:defRPr>
            </a:lvl8pPr>
            <a:lvl9pPr marL="3886200" indent="-228600" defTabSz="457200" eaLnBrk="0" fontAlgn="base" hangingPunct="0">
              <a:lnSpc>
                <a:spcPct val="90000"/>
              </a:lnSpc>
              <a:spcBef>
                <a:spcPts val="500"/>
              </a:spcBef>
              <a:spcAft>
                <a:spcPct val="0"/>
              </a:spcAft>
              <a:buClr>
                <a:srgbClr val="000000"/>
              </a:buClr>
              <a:buSzPct val="100000"/>
              <a:buFont typeface="Times New Roman" panose="02020603050405020304"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Lst>
              <a:defRPr sz="2000">
                <a:solidFill>
                  <a:srgbClr val="000000"/>
                </a:solidFill>
                <a:latin typeface="Times New Roman" panose="02020603050405020304" pitchFamily="18" charset="0"/>
                <a:ea typeface="Lucida Sans Unicode" panose="020B0602030504020204" pitchFamily="34" charset="0"/>
                <a:cs typeface="Lucida Sans Unicode" panose="020B0602030504020204" pitchFamily="34" charset="0"/>
              </a:defRPr>
            </a:lvl9pPr>
          </a:lstStyle>
          <a:p>
            <a:pPr algn="ctr" defTabSz="457200" fontAlgn="base">
              <a:lnSpc>
                <a:spcPct val="100000"/>
              </a:lnSpc>
              <a:spcBef>
                <a:spcPts val="1500"/>
              </a:spcBef>
              <a:spcAft>
                <a:spcPct val="0"/>
              </a:spcAft>
              <a:buFont typeface="Times New Roman" panose="02020603050405020304" pitchFamily="18" charset="0"/>
              <a:buNone/>
            </a:pPr>
            <a:r>
              <a:rPr lang="en-GB" altLang="en-US" sz="2400" smtClean="0">
                <a:solidFill>
                  <a:srgbClr val="FFFFFF"/>
                </a:solidFill>
                <a:latin typeface="Arial" panose="020B0604020202020204" pitchFamily="34" charset="0"/>
              </a:rPr>
              <a:t>	Kappa		 =  0.59</a:t>
            </a:r>
          </a:p>
          <a:p>
            <a:pPr algn="ctr" defTabSz="457200" fontAlgn="base">
              <a:lnSpc>
                <a:spcPct val="100000"/>
              </a:lnSpc>
              <a:spcBef>
                <a:spcPts val="1500"/>
              </a:spcBef>
              <a:spcAft>
                <a:spcPct val="0"/>
              </a:spcAft>
              <a:buFont typeface="Times New Roman" panose="02020603050405020304" pitchFamily="18" charset="0"/>
              <a:buNone/>
            </a:pPr>
            <a:r>
              <a:rPr lang="en-GB" altLang="en-US" sz="2400" smtClean="0">
                <a:solidFill>
                  <a:srgbClr val="FFFFFF"/>
                </a:solidFill>
                <a:latin typeface="Arial" panose="020B0604020202020204" pitchFamily="34" charset="0"/>
              </a:rPr>
              <a:t>Overall Accuracy	 =  70%</a:t>
            </a:r>
          </a:p>
        </p:txBody>
      </p:sp>
      <p:pic>
        <p:nvPicPr>
          <p:cNvPr id="62468"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39000" y="1981200"/>
            <a:ext cx="1463675" cy="236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62469" name="Object 111"/>
          <p:cNvGraphicFramePr>
            <a:graphicFrameLocks noChangeAspect="1"/>
          </p:cNvGraphicFramePr>
          <p:nvPr/>
        </p:nvGraphicFramePr>
        <p:xfrm>
          <a:off x="1066800" y="1554163"/>
          <a:ext cx="5715000" cy="3057525"/>
        </p:xfrm>
        <a:graphic>
          <a:graphicData uri="http://schemas.openxmlformats.org/presentationml/2006/ole">
            <mc:AlternateContent xmlns:mc="http://schemas.openxmlformats.org/markup-compatibility/2006">
              <mc:Choice xmlns:v="urn:schemas-microsoft-com:vml" Requires="v">
                <p:oleObj spid="_x0000_s1043" name="Worksheet" r:id="rId5" imgW="2438725" imgH="1305357" progId="Excel.Sheet.8">
                  <p:embed/>
                </p:oleObj>
              </mc:Choice>
              <mc:Fallback>
                <p:oleObj name="Worksheet" r:id="rId5" imgW="2438725" imgH="1305357" progId="Excel.Sheet.8">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66800" y="1554163"/>
                        <a:ext cx="5715000" cy="305752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3374787028"/>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ChangeArrowheads="1"/>
          </p:cNvSpPr>
          <p:nvPr/>
        </p:nvSpPr>
        <p:spPr bwMode="auto">
          <a:xfrm>
            <a:off x="0" y="1143000"/>
            <a:ext cx="9144000" cy="917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90000"/>
              </a:lnSpc>
              <a:spcBef>
                <a:spcPts val="800"/>
              </a:spcBef>
              <a:buClr>
                <a:srgbClr val="000000"/>
              </a:buClr>
              <a:buSzPct val="100000"/>
              <a:buFont typeface="Times New Roman" panose="02020603050405020304" pitchFamily="18" charset="0"/>
              <a:buChar char="•"/>
              <a:defRPr sz="3200">
                <a:solidFill>
                  <a:srgbClr val="000000"/>
                </a:solidFill>
                <a:latin typeface="Times New Roman" panose="02020603050405020304" pitchFamily="18" charset="0"/>
                <a:ea typeface="Lucida Sans Unicode" panose="020B0602030504020204" pitchFamily="34" charset="0"/>
                <a:cs typeface="Lucida Sans Unicode" panose="020B0602030504020204" pitchFamily="34" charset="0"/>
              </a:defRPr>
            </a:lvl1pPr>
            <a:lvl2pPr marL="742950" indent="-285750">
              <a:lnSpc>
                <a:spcPct val="90000"/>
              </a:lnSpc>
              <a:spcBef>
                <a:spcPts val="700"/>
              </a:spcBef>
              <a:buClr>
                <a:srgbClr val="000000"/>
              </a:buClr>
              <a:buSzPct val="100000"/>
              <a:buFont typeface="Times New Roman" panose="02020603050405020304" pitchFamily="18" charset="0"/>
              <a:buChar char="–"/>
              <a:defRPr sz="2800">
                <a:solidFill>
                  <a:srgbClr val="000000"/>
                </a:solidFill>
                <a:latin typeface="Times New Roman" panose="02020603050405020304" pitchFamily="18" charset="0"/>
                <a:ea typeface="Lucida Sans Unicode" panose="020B0602030504020204" pitchFamily="34" charset="0"/>
                <a:cs typeface="Lucida Sans Unicode" panose="020B0602030504020204" pitchFamily="34" charset="0"/>
              </a:defRPr>
            </a:lvl2pPr>
            <a:lvl3pPr marL="1143000" indent="-228600">
              <a:lnSpc>
                <a:spcPct val="90000"/>
              </a:lnSpc>
              <a:spcBef>
                <a:spcPts val="600"/>
              </a:spcBef>
              <a:buClr>
                <a:srgbClr val="000000"/>
              </a:buClr>
              <a:buSzPct val="100000"/>
              <a:buFont typeface="Times New Roman" panose="02020603050405020304" pitchFamily="18" charset="0"/>
              <a:buChar char="•"/>
              <a:defRPr sz="2400">
                <a:solidFill>
                  <a:srgbClr val="000000"/>
                </a:solidFill>
                <a:latin typeface="Times New Roman" panose="02020603050405020304" pitchFamily="18" charset="0"/>
                <a:ea typeface="Lucida Sans Unicode" panose="020B0602030504020204" pitchFamily="34" charset="0"/>
                <a:cs typeface="Lucida Sans Unicode" panose="020B0602030504020204" pitchFamily="34" charset="0"/>
              </a:defRPr>
            </a:lvl3pPr>
            <a:lvl4pPr marL="1600200" indent="-228600">
              <a:lnSpc>
                <a:spcPct val="90000"/>
              </a:lnSpc>
              <a:spcBef>
                <a:spcPts val="500"/>
              </a:spcBef>
              <a:buClr>
                <a:srgbClr val="000000"/>
              </a:buClr>
              <a:buSzPct val="100000"/>
              <a:buFont typeface="Times New Roman" panose="02020603050405020304" pitchFamily="18" charset="0"/>
              <a:buChar char="–"/>
              <a:defRPr sz="2000">
                <a:solidFill>
                  <a:srgbClr val="000000"/>
                </a:solidFill>
                <a:latin typeface="Times New Roman" panose="02020603050405020304" pitchFamily="18" charset="0"/>
                <a:ea typeface="Lucida Sans Unicode" panose="020B0602030504020204" pitchFamily="34" charset="0"/>
                <a:cs typeface="Lucida Sans Unicode" panose="020B0602030504020204" pitchFamily="34" charset="0"/>
              </a:defRPr>
            </a:lvl4pPr>
            <a:lvl5pPr marL="2057400" indent="-228600">
              <a:lnSpc>
                <a:spcPct val="90000"/>
              </a:lnSpc>
              <a:spcBef>
                <a:spcPts val="500"/>
              </a:spcBef>
              <a:buClr>
                <a:srgbClr val="000000"/>
              </a:buClr>
              <a:buSzPct val="100000"/>
              <a:buFont typeface="Times New Roman" panose="02020603050405020304" pitchFamily="18" charset="0"/>
              <a:buChar char="»"/>
              <a:defRPr sz="2000">
                <a:solidFill>
                  <a:srgbClr val="000000"/>
                </a:solidFill>
                <a:latin typeface="Times New Roman" panose="02020603050405020304" pitchFamily="18" charset="0"/>
                <a:ea typeface="Lucida Sans Unicode" panose="020B0602030504020204" pitchFamily="34" charset="0"/>
                <a:cs typeface="Lucida Sans Unicode" panose="020B0602030504020204" pitchFamily="34" charset="0"/>
              </a:defRPr>
            </a:lvl5pPr>
            <a:lvl6pPr marL="2514600" indent="-228600" defTabSz="457200" eaLnBrk="0" fontAlgn="base" hangingPunct="0">
              <a:lnSpc>
                <a:spcPct val="90000"/>
              </a:lnSpc>
              <a:spcBef>
                <a:spcPts val="500"/>
              </a:spcBef>
              <a:spcAft>
                <a:spcPct val="0"/>
              </a:spcAft>
              <a:buClr>
                <a:srgbClr val="000000"/>
              </a:buClr>
              <a:buSzPct val="100000"/>
              <a:buFont typeface="Times New Roman" panose="02020603050405020304" pitchFamily="18" charset="0"/>
              <a:buChar char="»"/>
              <a:defRPr sz="2000">
                <a:solidFill>
                  <a:srgbClr val="000000"/>
                </a:solidFill>
                <a:latin typeface="Times New Roman" panose="02020603050405020304" pitchFamily="18" charset="0"/>
                <a:ea typeface="Lucida Sans Unicode" panose="020B0602030504020204" pitchFamily="34" charset="0"/>
                <a:cs typeface="Lucida Sans Unicode" panose="020B0602030504020204" pitchFamily="34" charset="0"/>
              </a:defRPr>
            </a:lvl6pPr>
            <a:lvl7pPr marL="2971800" indent="-228600" defTabSz="457200" eaLnBrk="0" fontAlgn="base" hangingPunct="0">
              <a:lnSpc>
                <a:spcPct val="90000"/>
              </a:lnSpc>
              <a:spcBef>
                <a:spcPts val="500"/>
              </a:spcBef>
              <a:spcAft>
                <a:spcPct val="0"/>
              </a:spcAft>
              <a:buClr>
                <a:srgbClr val="000000"/>
              </a:buClr>
              <a:buSzPct val="100000"/>
              <a:buFont typeface="Times New Roman" panose="02020603050405020304" pitchFamily="18" charset="0"/>
              <a:buChar char="»"/>
              <a:defRPr sz="2000">
                <a:solidFill>
                  <a:srgbClr val="000000"/>
                </a:solidFill>
                <a:latin typeface="Times New Roman" panose="02020603050405020304" pitchFamily="18" charset="0"/>
                <a:ea typeface="Lucida Sans Unicode" panose="020B0602030504020204" pitchFamily="34" charset="0"/>
                <a:cs typeface="Lucida Sans Unicode" panose="020B0602030504020204" pitchFamily="34" charset="0"/>
              </a:defRPr>
            </a:lvl7pPr>
            <a:lvl8pPr marL="3429000" indent="-228600" defTabSz="457200" eaLnBrk="0" fontAlgn="base" hangingPunct="0">
              <a:lnSpc>
                <a:spcPct val="90000"/>
              </a:lnSpc>
              <a:spcBef>
                <a:spcPts val="500"/>
              </a:spcBef>
              <a:spcAft>
                <a:spcPct val="0"/>
              </a:spcAft>
              <a:buClr>
                <a:srgbClr val="000000"/>
              </a:buClr>
              <a:buSzPct val="100000"/>
              <a:buFont typeface="Times New Roman" panose="02020603050405020304" pitchFamily="18" charset="0"/>
              <a:buChar char="»"/>
              <a:defRPr sz="2000">
                <a:solidFill>
                  <a:srgbClr val="000000"/>
                </a:solidFill>
                <a:latin typeface="Times New Roman" panose="02020603050405020304" pitchFamily="18" charset="0"/>
                <a:ea typeface="Lucida Sans Unicode" panose="020B0602030504020204" pitchFamily="34" charset="0"/>
                <a:cs typeface="Lucida Sans Unicode" panose="020B0602030504020204" pitchFamily="34" charset="0"/>
              </a:defRPr>
            </a:lvl8pPr>
            <a:lvl9pPr marL="3886200" indent="-228600" defTabSz="457200" eaLnBrk="0" fontAlgn="base" hangingPunct="0">
              <a:lnSpc>
                <a:spcPct val="90000"/>
              </a:lnSpc>
              <a:spcBef>
                <a:spcPts val="500"/>
              </a:spcBef>
              <a:spcAft>
                <a:spcPct val="0"/>
              </a:spcAft>
              <a:buClr>
                <a:srgbClr val="000000"/>
              </a:buClr>
              <a:buSzPct val="100000"/>
              <a:buFont typeface="Times New Roman" panose="02020603050405020304" pitchFamily="18" charset="0"/>
              <a:buChar char="»"/>
              <a:defRPr sz="2000">
                <a:solidFill>
                  <a:srgbClr val="000000"/>
                </a:solidFill>
                <a:latin typeface="Times New Roman" panose="02020603050405020304" pitchFamily="18" charset="0"/>
                <a:ea typeface="Lucida Sans Unicode" panose="020B0602030504020204" pitchFamily="34" charset="0"/>
                <a:cs typeface="Lucida Sans Unicode" panose="020B0602030504020204" pitchFamily="34" charset="0"/>
              </a:defRPr>
            </a:lvl9pPr>
          </a:lstStyle>
          <a:p>
            <a:pPr defTabSz="457200" fontAlgn="base">
              <a:spcBef>
                <a:spcPct val="0"/>
              </a:spcBef>
              <a:spcAft>
                <a:spcPct val="0"/>
              </a:spcAft>
              <a:buFont typeface="Times New Roman" panose="02020603050405020304" pitchFamily="18" charset="0"/>
              <a:buNone/>
            </a:pPr>
            <a:endParaRPr lang="en-US" altLang="en-US" sz="2400" smtClean="0">
              <a:solidFill>
                <a:srgbClr val="FFFFFF"/>
              </a:solidFill>
            </a:endParaRPr>
          </a:p>
        </p:txBody>
      </p:sp>
      <p:sp>
        <p:nvSpPr>
          <p:cNvPr id="64515" name="Text Box 4"/>
          <p:cNvSpPr txBox="1">
            <a:spLocks noChangeArrowheads="1"/>
          </p:cNvSpPr>
          <p:nvPr/>
        </p:nvSpPr>
        <p:spPr bwMode="auto">
          <a:xfrm>
            <a:off x="762000" y="5257800"/>
            <a:ext cx="7162800" cy="1012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spAutoFit/>
          </a:bodyPr>
          <a:lstStyle>
            <a:lvl1pPr>
              <a:lnSpc>
                <a:spcPct val="90000"/>
              </a:lnSpc>
              <a:spcBef>
                <a:spcPts val="800"/>
              </a:spcBef>
              <a:buClr>
                <a:srgbClr val="000000"/>
              </a:buClr>
              <a:buSzPct val="100000"/>
              <a:buFont typeface="Times New Roman" panose="02020603050405020304"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Lst>
              <a:defRPr sz="3200">
                <a:solidFill>
                  <a:srgbClr val="000000"/>
                </a:solidFill>
                <a:latin typeface="Times New Roman" panose="02020603050405020304" pitchFamily="18" charset="0"/>
                <a:ea typeface="Lucida Sans Unicode" panose="020B0602030504020204" pitchFamily="34" charset="0"/>
                <a:cs typeface="Lucida Sans Unicode" panose="020B0602030504020204" pitchFamily="34" charset="0"/>
              </a:defRPr>
            </a:lvl1pPr>
            <a:lvl2pPr marL="742950" indent="-285750">
              <a:lnSpc>
                <a:spcPct val="90000"/>
              </a:lnSpc>
              <a:spcBef>
                <a:spcPts val="700"/>
              </a:spcBef>
              <a:buClr>
                <a:srgbClr val="000000"/>
              </a:buClr>
              <a:buSzPct val="100000"/>
              <a:buFont typeface="Times New Roman" panose="02020603050405020304"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Lst>
              <a:defRPr sz="2800">
                <a:solidFill>
                  <a:srgbClr val="000000"/>
                </a:solidFill>
                <a:latin typeface="Times New Roman" panose="02020603050405020304" pitchFamily="18" charset="0"/>
                <a:ea typeface="Lucida Sans Unicode" panose="020B0602030504020204" pitchFamily="34" charset="0"/>
                <a:cs typeface="Lucida Sans Unicode" panose="020B0602030504020204" pitchFamily="34" charset="0"/>
              </a:defRPr>
            </a:lvl2pPr>
            <a:lvl3pPr marL="1143000" indent="-228600">
              <a:lnSpc>
                <a:spcPct val="90000"/>
              </a:lnSpc>
              <a:spcBef>
                <a:spcPts val="600"/>
              </a:spcBef>
              <a:buClr>
                <a:srgbClr val="000000"/>
              </a:buClr>
              <a:buSzPct val="100000"/>
              <a:buFont typeface="Times New Roman" panose="02020603050405020304"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Lst>
              <a:defRPr sz="2400">
                <a:solidFill>
                  <a:srgbClr val="000000"/>
                </a:solidFill>
                <a:latin typeface="Times New Roman" panose="02020603050405020304" pitchFamily="18" charset="0"/>
                <a:ea typeface="Lucida Sans Unicode" panose="020B0602030504020204" pitchFamily="34" charset="0"/>
                <a:cs typeface="Lucida Sans Unicode" panose="020B0602030504020204" pitchFamily="34" charset="0"/>
              </a:defRPr>
            </a:lvl3pPr>
            <a:lvl4pPr marL="1600200" indent="-228600">
              <a:lnSpc>
                <a:spcPct val="90000"/>
              </a:lnSpc>
              <a:spcBef>
                <a:spcPts val="500"/>
              </a:spcBef>
              <a:buClr>
                <a:srgbClr val="000000"/>
              </a:buClr>
              <a:buSzPct val="100000"/>
              <a:buFont typeface="Times New Roman" panose="02020603050405020304"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Lst>
              <a:defRPr sz="2000">
                <a:solidFill>
                  <a:srgbClr val="000000"/>
                </a:solidFill>
                <a:latin typeface="Times New Roman" panose="02020603050405020304" pitchFamily="18" charset="0"/>
                <a:ea typeface="Lucida Sans Unicode" panose="020B0602030504020204" pitchFamily="34" charset="0"/>
                <a:cs typeface="Lucida Sans Unicode" panose="020B0602030504020204" pitchFamily="34" charset="0"/>
              </a:defRPr>
            </a:lvl4pPr>
            <a:lvl5pPr marL="2057400" indent="-228600">
              <a:lnSpc>
                <a:spcPct val="90000"/>
              </a:lnSpc>
              <a:spcBef>
                <a:spcPts val="500"/>
              </a:spcBef>
              <a:buClr>
                <a:srgbClr val="000000"/>
              </a:buClr>
              <a:buSzPct val="100000"/>
              <a:buFont typeface="Times New Roman" panose="02020603050405020304"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Lst>
              <a:defRPr sz="2000">
                <a:solidFill>
                  <a:srgbClr val="000000"/>
                </a:solidFill>
                <a:latin typeface="Times New Roman" panose="02020603050405020304" pitchFamily="18" charset="0"/>
                <a:ea typeface="Lucida Sans Unicode" panose="020B0602030504020204" pitchFamily="34" charset="0"/>
                <a:cs typeface="Lucida Sans Unicode" panose="020B0602030504020204" pitchFamily="34" charset="0"/>
              </a:defRPr>
            </a:lvl5pPr>
            <a:lvl6pPr marL="2514600" indent="-228600" defTabSz="457200" eaLnBrk="0" fontAlgn="base" hangingPunct="0">
              <a:lnSpc>
                <a:spcPct val="90000"/>
              </a:lnSpc>
              <a:spcBef>
                <a:spcPts val="500"/>
              </a:spcBef>
              <a:spcAft>
                <a:spcPct val="0"/>
              </a:spcAft>
              <a:buClr>
                <a:srgbClr val="000000"/>
              </a:buClr>
              <a:buSzPct val="100000"/>
              <a:buFont typeface="Times New Roman" panose="02020603050405020304"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Lst>
              <a:defRPr sz="2000">
                <a:solidFill>
                  <a:srgbClr val="000000"/>
                </a:solidFill>
                <a:latin typeface="Times New Roman" panose="02020603050405020304" pitchFamily="18" charset="0"/>
                <a:ea typeface="Lucida Sans Unicode" panose="020B0602030504020204" pitchFamily="34" charset="0"/>
                <a:cs typeface="Lucida Sans Unicode" panose="020B0602030504020204" pitchFamily="34" charset="0"/>
              </a:defRPr>
            </a:lvl6pPr>
            <a:lvl7pPr marL="2971800" indent="-228600" defTabSz="457200" eaLnBrk="0" fontAlgn="base" hangingPunct="0">
              <a:lnSpc>
                <a:spcPct val="90000"/>
              </a:lnSpc>
              <a:spcBef>
                <a:spcPts val="500"/>
              </a:spcBef>
              <a:spcAft>
                <a:spcPct val="0"/>
              </a:spcAft>
              <a:buClr>
                <a:srgbClr val="000000"/>
              </a:buClr>
              <a:buSzPct val="100000"/>
              <a:buFont typeface="Times New Roman" panose="02020603050405020304"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Lst>
              <a:defRPr sz="2000">
                <a:solidFill>
                  <a:srgbClr val="000000"/>
                </a:solidFill>
                <a:latin typeface="Times New Roman" panose="02020603050405020304" pitchFamily="18" charset="0"/>
                <a:ea typeface="Lucida Sans Unicode" panose="020B0602030504020204" pitchFamily="34" charset="0"/>
                <a:cs typeface="Lucida Sans Unicode" panose="020B0602030504020204" pitchFamily="34" charset="0"/>
              </a:defRPr>
            </a:lvl7pPr>
            <a:lvl8pPr marL="3429000" indent="-228600" defTabSz="457200" eaLnBrk="0" fontAlgn="base" hangingPunct="0">
              <a:lnSpc>
                <a:spcPct val="90000"/>
              </a:lnSpc>
              <a:spcBef>
                <a:spcPts val="500"/>
              </a:spcBef>
              <a:spcAft>
                <a:spcPct val="0"/>
              </a:spcAft>
              <a:buClr>
                <a:srgbClr val="000000"/>
              </a:buClr>
              <a:buSzPct val="100000"/>
              <a:buFont typeface="Times New Roman" panose="02020603050405020304"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Lst>
              <a:defRPr sz="2000">
                <a:solidFill>
                  <a:srgbClr val="000000"/>
                </a:solidFill>
                <a:latin typeface="Times New Roman" panose="02020603050405020304" pitchFamily="18" charset="0"/>
                <a:ea typeface="Lucida Sans Unicode" panose="020B0602030504020204" pitchFamily="34" charset="0"/>
                <a:cs typeface="Lucida Sans Unicode" panose="020B0602030504020204" pitchFamily="34" charset="0"/>
              </a:defRPr>
            </a:lvl8pPr>
            <a:lvl9pPr marL="3886200" indent="-228600" defTabSz="457200" eaLnBrk="0" fontAlgn="base" hangingPunct="0">
              <a:lnSpc>
                <a:spcPct val="90000"/>
              </a:lnSpc>
              <a:spcBef>
                <a:spcPts val="500"/>
              </a:spcBef>
              <a:spcAft>
                <a:spcPct val="0"/>
              </a:spcAft>
              <a:buClr>
                <a:srgbClr val="000000"/>
              </a:buClr>
              <a:buSzPct val="100000"/>
              <a:buFont typeface="Times New Roman" panose="02020603050405020304"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Lst>
              <a:defRPr sz="2000">
                <a:solidFill>
                  <a:srgbClr val="000000"/>
                </a:solidFill>
                <a:latin typeface="Times New Roman" panose="02020603050405020304" pitchFamily="18" charset="0"/>
                <a:ea typeface="Lucida Sans Unicode" panose="020B0602030504020204" pitchFamily="34" charset="0"/>
                <a:cs typeface="Lucida Sans Unicode" panose="020B0602030504020204" pitchFamily="34" charset="0"/>
              </a:defRPr>
            </a:lvl9pPr>
          </a:lstStyle>
          <a:p>
            <a:pPr algn="ctr" defTabSz="457200" fontAlgn="base">
              <a:lnSpc>
                <a:spcPct val="100000"/>
              </a:lnSpc>
              <a:spcBef>
                <a:spcPts val="1500"/>
              </a:spcBef>
              <a:spcAft>
                <a:spcPct val="0"/>
              </a:spcAft>
              <a:buFont typeface="Times New Roman" panose="02020603050405020304" pitchFamily="18" charset="0"/>
              <a:buNone/>
            </a:pPr>
            <a:r>
              <a:rPr lang="en-GB" altLang="en-US" sz="2400" smtClean="0">
                <a:solidFill>
                  <a:srgbClr val="FFFFFF"/>
                </a:solidFill>
                <a:latin typeface="Arial" panose="020B0604020202020204" pitchFamily="34" charset="0"/>
              </a:rPr>
              <a:t>	Kappa		 =  0.37</a:t>
            </a:r>
          </a:p>
          <a:p>
            <a:pPr algn="ctr" defTabSz="457200" fontAlgn="base">
              <a:lnSpc>
                <a:spcPct val="100000"/>
              </a:lnSpc>
              <a:spcBef>
                <a:spcPts val="1500"/>
              </a:spcBef>
              <a:spcAft>
                <a:spcPct val="0"/>
              </a:spcAft>
              <a:buFont typeface="Times New Roman" panose="02020603050405020304" pitchFamily="18" charset="0"/>
              <a:buNone/>
            </a:pPr>
            <a:r>
              <a:rPr lang="en-GB" altLang="en-US" sz="2400" smtClean="0">
                <a:solidFill>
                  <a:srgbClr val="FFFFFF"/>
                </a:solidFill>
                <a:latin typeface="Arial" panose="020B0604020202020204" pitchFamily="34" charset="0"/>
              </a:rPr>
              <a:t>Overall Accuracy	 =  53%</a:t>
            </a:r>
          </a:p>
        </p:txBody>
      </p:sp>
      <p:sp>
        <p:nvSpPr>
          <p:cNvPr id="64516" name="Text Box 5"/>
          <p:cNvSpPr txBox="1">
            <a:spLocks noChangeArrowheads="1"/>
          </p:cNvSpPr>
          <p:nvPr/>
        </p:nvSpPr>
        <p:spPr bwMode="auto">
          <a:xfrm>
            <a:off x="457200" y="661988"/>
            <a:ext cx="7780338" cy="862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5000" rIns="90000" bIns="45000"/>
          <a:lstStyle>
            <a:lvl1pPr>
              <a:lnSpc>
                <a:spcPct val="90000"/>
              </a:lnSpc>
              <a:spcBef>
                <a:spcPts val="8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200">
                <a:solidFill>
                  <a:srgbClr val="000000"/>
                </a:solidFill>
                <a:latin typeface="Times New Roman" panose="02020603050405020304" pitchFamily="18" charset="0"/>
                <a:ea typeface="Lucida Sans Unicode" panose="020B0602030504020204" pitchFamily="34" charset="0"/>
                <a:cs typeface="Lucida Sans Unicode" panose="020B0602030504020204" pitchFamily="34" charset="0"/>
              </a:defRPr>
            </a:lvl1pPr>
            <a:lvl2pPr marL="742950" indent="-285750">
              <a:lnSpc>
                <a:spcPct val="90000"/>
              </a:lnSpc>
              <a:spcBef>
                <a:spcPts val="7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rgbClr val="000000"/>
                </a:solidFill>
                <a:latin typeface="Times New Roman" panose="02020603050405020304" pitchFamily="18" charset="0"/>
                <a:ea typeface="Lucida Sans Unicode" panose="020B0602030504020204" pitchFamily="34" charset="0"/>
                <a:cs typeface="Lucida Sans Unicode" panose="020B0602030504020204" pitchFamily="34" charset="0"/>
              </a:defRPr>
            </a:lvl2pPr>
            <a:lvl3pPr marL="1143000" indent="-228600">
              <a:lnSpc>
                <a:spcPct val="90000"/>
              </a:lnSpc>
              <a:spcBef>
                <a:spcPts val="6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ea typeface="Lucida Sans Unicode" panose="020B0602030504020204" pitchFamily="34" charset="0"/>
                <a:cs typeface="Lucida Sans Unicode" panose="020B0602030504020204" pitchFamily="34" charset="0"/>
              </a:defRPr>
            </a:lvl3pPr>
            <a:lvl4pPr marL="1600200" indent="-228600">
              <a:lnSpc>
                <a:spcPct val="90000"/>
              </a:lnSpc>
              <a:spcBef>
                <a:spcPts val="5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Times New Roman" panose="02020603050405020304" pitchFamily="18" charset="0"/>
                <a:ea typeface="Lucida Sans Unicode" panose="020B0602030504020204" pitchFamily="34" charset="0"/>
                <a:cs typeface="Lucida Sans Unicode" panose="020B0602030504020204" pitchFamily="34" charset="0"/>
              </a:defRPr>
            </a:lvl4pPr>
            <a:lvl5pPr marL="2057400" indent="-228600">
              <a:lnSpc>
                <a:spcPct val="90000"/>
              </a:lnSpc>
              <a:spcBef>
                <a:spcPts val="5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Times New Roman" panose="02020603050405020304" pitchFamily="18" charset="0"/>
                <a:ea typeface="Lucida Sans Unicode" panose="020B0602030504020204" pitchFamily="34" charset="0"/>
                <a:cs typeface="Lucida Sans Unicode" panose="020B0602030504020204" pitchFamily="34" charset="0"/>
              </a:defRPr>
            </a:lvl5pPr>
            <a:lvl6pPr marL="2514600" indent="-228600" defTabSz="457200" eaLnBrk="0" fontAlgn="base" hangingPunct="0">
              <a:lnSpc>
                <a:spcPct val="90000"/>
              </a:lnSpc>
              <a:spcBef>
                <a:spcPts val="50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Times New Roman" panose="02020603050405020304" pitchFamily="18" charset="0"/>
                <a:ea typeface="Lucida Sans Unicode" panose="020B0602030504020204" pitchFamily="34" charset="0"/>
                <a:cs typeface="Lucida Sans Unicode" panose="020B0602030504020204" pitchFamily="34" charset="0"/>
              </a:defRPr>
            </a:lvl6pPr>
            <a:lvl7pPr marL="2971800" indent="-228600" defTabSz="457200" eaLnBrk="0" fontAlgn="base" hangingPunct="0">
              <a:lnSpc>
                <a:spcPct val="90000"/>
              </a:lnSpc>
              <a:spcBef>
                <a:spcPts val="50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Times New Roman" panose="02020603050405020304" pitchFamily="18" charset="0"/>
                <a:ea typeface="Lucida Sans Unicode" panose="020B0602030504020204" pitchFamily="34" charset="0"/>
                <a:cs typeface="Lucida Sans Unicode" panose="020B0602030504020204" pitchFamily="34" charset="0"/>
              </a:defRPr>
            </a:lvl7pPr>
            <a:lvl8pPr marL="3429000" indent="-228600" defTabSz="457200" eaLnBrk="0" fontAlgn="base" hangingPunct="0">
              <a:lnSpc>
                <a:spcPct val="90000"/>
              </a:lnSpc>
              <a:spcBef>
                <a:spcPts val="50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Times New Roman" panose="02020603050405020304" pitchFamily="18" charset="0"/>
                <a:ea typeface="Lucida Sans Unicode" panose="020B0602030504020204" pitchFamily="34" charset="0"/>
                <a:cs typeface="Lucida Sans Unicode" panose="020B0602030504020204" pitchFamily="34" charset="0"/>
              </a:defRPr>
            </a:lvl8pPr>
            <a:lvl9pPr marL="3886200" indent="-228600" defTabSz="457200" eaLnBrk="0" fontAlgn="base" hangingPunct="0">
              <a:lnSpc>
                <a:spcPct val="90000"/>
              </a:lnSpc>
              <a:spcBef>
                <a:spcPts val="50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Times New Roman" panose="02020603050405020304" pitchFamily="18" charset="0"/>
                <a:ea typeface="Lucida Sans Unicode" panose="020B0602030504020204" pitchFamily="34" charset="0"/>
                <a:cs typeface="Lucida Sans Unicode" panose="020B0602030504020204" pitchFamily="34" charset="0"/>
              </a:defRPr>
            </a:lvl9pPr>
          </a:lstStyle>
          <a:p>
            <a:pPr algn="ctr" defTabSz="457200" fontAlgn="base">
              <a:lnSpc>
                <a:spcPct val="93000"/>
              </a:lnSpc>
              <a:spcBef>
                <a:spcPct val="0"/>
              </a:spcBef>
              <a:spcAft>
                <a:spcPct val="0"/>
              </a:spcAft>
              <a:buFont typeface="Times New Roman" panose="02020603050405020304" pitchFamily="18" charset="0"/>
              <a:buNone/>
            </a:pPr>
            <a:r>
              <a:rPr lang="en-GB" altLang="en-US" sz="4400" b="1" smtClean="0">
                <a:solidFill>
                  <a:srgbClr val="FFFFFF"/>
                </a:solidFill>
                <a:latin typeface="Arial" panose="020B0604020202020204" pitchFamily="34" charset="0"/>
              </a:rPr>
              <a:t>Binary Decision Tree</a:t>
            </a:r>
          </a:p>
        </p:txBody>
      </p:sp>
      <p:pic>
        <p:nvPicPr>
          <p:cNvPr id="64517" name="Picture 6" descr="119_ABA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05600" y="1828800"/>
            <a:ext cx="2228850" cy="297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64518" name="Object 9"/>
          <p:cNvGraphicFramePr>
            <a:graphicFrameLocks noChangeAspect="1"/>
          </p:cNvGraphicFramePr>
          <p:nvPr/>
        </p:nvGraphicFramePr>
        <p:xfrm>
          <a:off x="685800" y="1643063"/>
          <a:ext cx="5713413" cy="3233737"/>
        </p:xfrm>
        <a:graphic>
          <a:graphicData uri="http://schemas.openxmlformats.org/presentationml/2006/ole">
            <mc:AlternateContent xmlns:mc="http://schemas.openxmlformats.org/markup-compatibility/2006">
              <mc:Choice xmlns:v="urn:schemas-microsoft-com:vml" Requires="v">
                <p:oleObj spid="_x0000_s2067" name="Worksheet" r:id="rId5" imgW="2305426" imgH="1305357" progId="Excel.Sheet.8">
                  <p:embed/>
                </p:oleObj>
              </mc:Choice>
              <mc:Fallback>
                <p:oleObj name="Worksheet" r:id="rId5" imgW="2305426" imgH="1305357" progId="Excel.Sheet.8">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5800" y="1643063"/>
                        <a:ext cx="5713413" cy="3233737"/>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1385642607"/>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sp>
        <p:nvSpPr>
          <p:cNvPr id="4" name="Rectangle 3"/>
          <p:cNvSpPr/>
          <p:nvPr/>
        </p:nvSpPr>
        <p:spPr>
          <a:xfrm>
            <a:off x="3505200" y="1905000"/>
            <a:ext cx="1371600" cy="612775"/>
          </a:xfrm>
          <a:prstGeom prst="rect">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2">
                    <a:lumMod val="25000"/>
                  </a:schemeClr>
                </a:solidFill>
              </a:rPr>
              <a:t>Argillic Horizon</a:t>
            </a:r>
            <a:endParaRPr lang="en-US" dirty="0">
              <a:solidFill>
                <a:schemeClr val="bg2">
                  <a:lumMod val="25000"/>
                </a:schemeClr>
              </a:solidFill>
            </a:endParaRPr>
          </a:p>
        </p:txBody>
      </p:sp>
      <p:cxnSp>
        <p:nvCxnSpPr>
          <p:cNvPr id="6" name="Straight Connector 5"/>
          <p:cNvCxnSpPr>
            <a:endCxn id="29" idx="0"/>
          </p:cNvCxnSpPr>
          <p:nvPr/>
        </p:nvCxnSpPr>
        <p:spPr>
          <a:xfrm flipH="1">
            <a:off x="2438400" y="2510455"/>
            <a:ext cx="1333500" cy="1102081"/>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a:endCxn id="10" idx="0"/>
          </p:cNvCxnSpPr>
          <p:nvPr/>
        </p:nvCxnSpPr>
        <p:spPr>
          <a:xfrm>
            <a:off x="4519741" y="2510455"/>
            <a:ext cx="1500059" cy="1102081"/>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2543731" y="2811435"/>
            <a:ext cx="426720" cy="338554"/>
          </a:xfrm>
          <a:prstGeom prst="rect">
            <a:avLst/>
          </a:prstGeom>
          <a:noFill/>
        </p:spPr>
        <p:txBody>
          <a:bodyPr wrap="none" rtlCol="0">
            <a:spAutoFit/>
          </a:bodyPr>
          <a:lstStyle/>
          <a:p>
            <a:r>
              <a:rPr lang="en-US" sz="1600" dirty="0" smtClean="0"/>
              <a:t>No</a:t>
            </a:r>
            <a:endParaRPr lang="en-US" sz="1600" dirty="0"/>
          </a:p>
        </p:txBody>
      </p:sp>
      <p:sp>
        <p:nvSpPr>
          <p:cNvPr id="9" name="TextBox 8"/>
          <p:cNvSpPr txBox="1"/>
          <p:nvPr/>
        </p:nvSpPr>
        <p:spPr>
          <a:xfrm>
            <a:off x="5335084" y="2811631"/>
            <a:ext cx="452047" cy="338554"/>
          </a:xfrm>
          <a:prstGeom prst="rect">
            <a:avLst/>
          </a:prstGeom>
          <a:noFill/>
        </p:spPr>
        <p:txBody>
          <a:bodyPr wrap="none" rtlCol="0">
            <a:spAutoFit/>
          </a:bodyPr>
          <a:lstStyle/>
          <a:p>
            <a:r>
              <a:rPr lang="en-US" sz="1600" dirty="0" smtClean="0"/>
              <a:t>Yes</a:t>
            </a:r>
            <a:endParaRPr lang="en-US" sz="1600" dirty="0"/>
          </a:p>
        </p:txBody>
      </p:sp>
      <p:sp>
        <p:nvSpPr>
          <p:cNvPr id="10" name="Rectangle 9"/>
          <p:cNvSpPr/>
          <p:nvPr/>
        </p:nvSpPr>
        <p:spPr>
          <a:xfrm>
            <a:off x="5334000" y="3612536"/>
            <a:ext cx="1371600" cy="838200"/>
          </a:xfrm>
          <a:prstGeom prst="rect">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2">
                    <a:lumMod val="25000"/>
                  </a:schemeClr>
                </a:solidFill>
              </a:rPr>
              <a:t>Base Saturation</a:t>
            </a:r>
            <a:endParaRPr lang="en-US" dirty="0">
              <a:solidFill>
                <a:schemeClr val="bg2">
                  <a:lumMod val="25000"/>
                </a:schemeClr>
              </a:solidFill>
            </a:endParaRPr>
          </a:p>
        </p:txBody>
      </p:sp>
      <p:cxnSp>
        <p:nvCxnSpPr>
          <p:cNvPr id="12" name="Straight Connector 11"/>
          <p:cNvCxnSpPr/>
          <p:nvPr/>
        </p:nvCxnSpPr>
        <p:spPr>
          <a:xfrm>
            <a:off x="6352918" y="4476074"/>
            <a:ext cx="762000" cy="91440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6781800" y="4719517"/>
            <a:ext cx="643125" cy="338554"/>
          </a:xfrm>
          <a:prstGeom prst="rect">
            <a:avLst/>
          </a:prstGeom>
          <a:noFill/>
        </p:spPr>
        <p:txBody>
          <a:bodyPr wrap="none" rtlCol="0">
            <a:spAutoFit/>
          </a:bodyPr>
          <a:lstStyle/>
          <a:p>
            <a:r>
              <a:rPr lang="en-US" sz="1600" u="sng" dirty="0" smtClean="0"/>
              <a:t>&gt;</a:t>
            </a:r>
            <a:r>
              <a:rPr lang="en-US" sz="1600" dirty="0" smtClean="0"/>
              <a:t>35%</a:t>
            </a:r>
            <a:endParaRPr lang="en-US" sz="1600" dirty="0"/>
          </a:p>
        </p:txBody>
      </p:sp>
      <p:cxnSp>
        <p:nvCxnSpPr>
          <p:cNvPr id="14" name="Straight Connector 13"/>
          <p:cNvCxnSpPr/>
          <p:nvPr/>
        </p:nvCxnSpPr>
        <p:spPr>
          <a:xfrm flipH="1">
            <a:off x="5061449" y="4469369"/>
            <a:ext cx="762000" cy="91440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4451849" y="5413657"/>
            <a:ext cx="1371600" cy="612775"/>
          </a:xfrm>
          <a:prstGeom prst="rect">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chemeClr val="bg2">
                    <a:lumMod val="25000"/>
                  </a:schemeClr>
                </a:solidFill>
              </a:rPr>
              <a:t>Ultisols</a:t>
            </a:r>
            <a:endParaRPr lang="en-US" dirty="0">
              <a:solidFill>
                <a:schemeClr val="bg2">
                  <a:lumMod val="25000"/>
                </a:schemeClr>
              </a:solidFill>
            </a:endParaRPr>
          </a:p>
        </p:txBody>
      </p:sp>
      <p:sp>
        <p:nvSpPr>
          <p:cNvPr id="17" name="Rectangle 16"/>
          <p:cNvSpPr/>
          <p:nvPr/>
        </p:nvSpPr>
        <p:spPr>
          <a:xfrm>
            <a:off x="6352918" y="5413657"/>
            <a:ext cx="1371600" cy="612775"/>
          </a:xfrm>
          <a:prstGeom prst="rect">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chemeClr val="bg2">
                    <a:lumMod val="25000"/>
                  </a:schemeClr>
                </a:solidFill>
              </a:rPr>
              <a:t>Alfisols</a:t>
            </a:r>
            <a:endParaRPr lang="en-US" dirty="0">
              <a:solidFill>
                <a:schemeClr val="bg2">
                  <a:lumMod val="25000"/>
                </a:schemeClr>
              </a:solidFill>
            </a:endParaRPr>
          </a:p>
        </p:txBody>
      </p:sp>
      <p:sp>
        <p:nvSpPr>
          <p:cNvPr id="21" name="TextBox 20"/>
          <p:cNvSpPr txBox="1"/>
          <p:nvPr/>
        </p:nvSpPr>
        <p:spPr>
          <a:xfrm>
            <a:off x="4751442" y="4716155"/>
            <a:ext cx="643125" cy="338554"/>
          </a:xfrm>
          <a:prstGeom prst="rect">
            <a:avLst/>
          </a:prstGeom>
          <a:noFill/>
        </p:spPr>
        <p:txBody>
          <a:bodyPr wrap="none" rtlCol="0">
            <a:spAutoFit/>
          </a:bodyPr>
          <a:lstStyle/>
          <a:p>
            <a:r>
              <a:rPr lang="en-US" sz="1600" dirty="0" smtClean="0"/>
              <a:t>&lt;35%</a:t>
            </a:r>
            <a:endParaRPr lang="en-US" sz="1600" dirty="0"/>
          </a:p>
        </p:txBody>
      </p:sp>
      <p:sp>
        <p:nvSpPr>
          <p:cNvPr id="29" name="Rectangle 28"/>
          <p:cNvSpPr/>
          <p:nvPr/>
        </p:nvSpPr>
        <p:spPr>
          <a:xfrm>
            <a:off x="1752600" y="3612536"/>
            <a:ext cx="1371600" cy="838200"/>
          </a:xfrm>
          <a:prstGeom prst="rect">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2">
                    <a:lumMod val="25000"/>
                  </a:schemeClr>
                </a:solidFill>
              </a:rPr>
              <a:t>Dominant Vegetation</a:t>
            </a:r>
            <a:endParaRPr lang="en-US" dirty="0">
              <a:solidFill>
                <a:schemeClr val="bg2">
                  <a:lumMod val="25000"/>
                </a:schemeClr>
              </a:solidFill>
            </a:endParaRPr>
          </a:p>
        </p:txBody>
      </p:sp>
      <p:cxnSp>
        <p:nvCxnSpPr>
          <p:cNvPr id="30" name="Straight Connector 29"/>
          <p:cNvCxnSpPr/>
          <p:nvPr/>
        </p:nvCxnSpPr>
        <p:spPr>
          <a:xfrm>
            <a:off x="2771518" y="4476074"/>
            <a:ext cx="762000" cy="91440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3152518" y="4716155"/>
            <a:ext cx="1382814" cy="338554"/>
          </a:xfrm>
          <a:prstGeom prst="rect">
            <a:avLst/>
          </a:prstGeom>
          <a:noFill/>
        </p:spPr>
        <p:txBody>
          <a:bodyPr wrap="none" rtlCol="0">
            <a:spAutoFit/>
          </a:bodyPr>
          <a:lstStyle/>
          <a:p>
            <a:r>
              <a:rPr lang="en-US" sz="1600" dirty="0" smtClean="0"/>
              <a:t>Conifer, Mixed</a:t>
            </a:r>
            <a:endParaRPr lang="en-US" sz="1600" dirty="0"/>
          </a:p>
        </p:txBody>
      </p:sp>
      <p:cxnSp>
        <p:nvCxnSpPr>
          <p:cNvPr id="32" name="Straight Connector 31"/>
          <p:cNvCxnSpPr/>
          <p:nvPr/>
        </p:nvCxnSpPr>
        <p:spPr>
          <a:xfrm flipH="1">
            <a:off x="1480049" y="4469369"/>
            <a:ext cx="762000" cy="91440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Rectangle 32"/>
          <p:cNvSpPr/>
          <p:nvPr/>
        </p:nvSpPr>
        <p:spPr>
          <a:xfrm>
            <a:off x="884404" y="5407344"/>
            <a:ext cx="1371600" cy="612775"/>
          </a:xfrm>
          <a:prstGeom prst="rect">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chemeClr val="bg2">
                    <a:lumMod val="25000"/>
                  </a:schemeClr>
                </a:solidFill>
              </a:rPr>
              <a:t>Inceptisols</a:t>
            </a:r>
            <a:endParaRPr lang="en-US" dirty="0">
              <a:solidFill>
                <a:schemeClr val="bg2">
                  <a:lumMod val="25000"/>
                </a:schemeClr>
              </a:solidFill>
            </a:endParaRPr>
          </a:p>
        </p:txBody>
      </p:sp>
      <p:sp>
        <p:nvSpPr>
          <p:cNvPr id="34" name="Rectangle 33"/>
          <p:cNvSpPr/>
          <p:nvPr/>
        </p:nvSpPr>
        <p:spPr>
          <a:xfrm>
            <a:off x="2771518" y="5413657"/>
            <a:ext cx="1371600" cy="612775"/>
          </a:xfrm>
          <a:prstGeom prst="rect">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chemeClr val="bg2">
                    <a:lumMod val="25000"/>
                  </a:schemeClr>
                </a:solidFill>
              </a:rPr>
              <a:t>Spodosols</a:t>
            </a:r>
            <a:endParaRPr lang="en-US" dirty="0">
              <a:solidFill>
                <a:schemeClr val="bg2">
                  <a:lumMod val="25000"/>
                </a:schemeClr>
              </a:solidFill>
            </a:endParaRPr>
          </a:p>
        </p:txBody>
      </p:sp>
      <p:sp>
        <p:nvSpPr>
          <p:cNvPr id="35" name="TextBox 34"/>
          <p:cNvSpPr txBox="1"/>
          <p:nvPr/>
        </p:nvSpPr>
        <p:spPr>
          <a:xfrm>
            <a:off x="684451" y="4701284"/>
            <a:ext cx="1058367" cy="338554"/>
          </a:xfrm>
          <a:prstGeom prst="rect">
            <a:avLst/>
          </a:prstGeom>
          <a:noFill/>
        </p:spPr>
        <p:txBody>
          <a:bodyPr wrap="none" rtlCol="0">
            <a:spAutoFit/>
          </a:bodyPr>
          <a:lstStyle/>
          <a:p>
            <a:r>
              <a:rPr lang="en-US" sz="1600" dirty="0" smtClean="0"/>
              <a:t>Hardwood</a:t>
            </a:r>
            <a:endParaRPr lang="en-US" sz="1600" dirty="0"/>
          </a:p>
        </p:txBody>
      </p:sp>
    </p:spTree>
    <p:extLst>
      <p:ext uri="{BB962C8B-B14F-4D97-AF65-F5344CB8AC3E}">
        <p14:creationId xmlns:p14="http://schemas.microsoft.com/office/powerpoint/2010/main" val="133870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1"/>
                                        </p:tgtEl>
                                        <p:attrNameLst>
                                          <p:attrName>style.visibility</p:attrName>
                                        </p:attrNameLst>
                                      </p:cBhvr>
                                      <p:to>
                                        <p:strVal val="visible"/>
                                      </p:to>
                                    </p:set>
                                    <p:animEffect transition="in" filter="fade">
                                      <p:cBhvr>
                                        <p:cTn id="20" dur="500"/>
                                        <p:tgtEl>
                                          <p:spTgt spid="21"/>
                                        </p:tgtEl>
                                      </p:cBhvr>
                                    </p:animEffect>
                                  </p:childTnLst>
                                </p:cTn>
                              </p:par>
                              <p:par>
                                <p:cTn id="21" presetID="10" presetClass="entr" presetSubtype="0"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fade">
                                      <p:cBhvr>
                                        <p:cTn id="26" dur="500"/>
                                        <p:tgtEl>
                                          <p:spTgt spid="16"/>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500"/>
                                        <p:tgtEl>
                                          <p:spTgt spid="13"/>
                                        </p:tgtEl>
                                      </p:cBhvr>
                                    </p:animEffect>
                                  </p:childTnLst>
                                </p:cTn>
                              </p:par>
                              <p:par>
                                <p:cTn id="32" presetID="10" presetClass="entr" presetSubtype="0" fill="hold" nodeType="with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fade">
                                      <p:cBhvr>
                                        <p:cTn id="34" dur="500"/>
                                        <p:tgtEl>
                                          <p:spTgt spid="12"/>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fade">
                                      <p:cBhvr>
                                        <p:cTn id="37" dur="500"/>
                                        <p:tgtEl>
                                          <p:spTgt spid="17"/>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6"/>
                                        </p:tgtEl>
                                        <p:attrNameLst>
                                          <p:attrName>style.visibility</p:attrName>
                                        </p:attrNameLst>
                                      </p:cBhvr>
                                      <p:to>
                                        <p:strVal val="visible"/>
                                      </p:to>
                                    </p:set>
                                    <p:animEffect transition="in" filter="fade">
                                      <p:cBhvr>
                                        <p:cTn id="42" dur="500"/>
                                        <p:tgtEl>
                                          <p:spTgt spid="6"/>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8"/>
                                        </p:tgtEl>
                                        <p:attrNameLst>
                                          <p:attrName>style.visibility</p:attrName>
                                        </p:attrNameLst>
                                      </p:cBhvr>
                                      <p:to>
                                        <p:strVal val="visible"/>
                                      </p:to>
                                    </p:set>
                                    <p:animEffect transition="in" filter="fade">
                                      <p:cBhvr>
                                        <p:cTn id="45" dur="500"/>
                                        <p:tgtEl>
                                          <p:spTgt spid="8"/>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29"/>
                                        </p:tgtEl>
                                        <p:attrNameLst>
                                          <p:attrName>style.visibility</p:attrName>
                                        </p:attrNameLst>
                                      </p:cBhvr>
                                      <p:to>
                                        <p:strVal val="visible"/>
                                      </p:to>
                                    </p:set>
                                    <p:animEffect transition="in" filter="fade">
                                      <p:cBhvr>
                                        <p:cTn id="50" dur="500"/>
                                        <p:tgtEl>
                                          <p:spTgt spid="29"/>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35"/>
                                        </p:tgtEl>
                                        <p:attrNameLst>
                                          <p:attrName>style.visibility</p:attrName>
                                        </p:attrNameLst>
                                      </p:cBhvr>
                                      <p:to>
                                        <p:strVal val="visible"/>
                                      </p:to>
                                    </p:set>
                                    <p:animEffect transition="in" filter="fade">
                                      <p:cBhvr>
                                        <p:cTn id="55" dur="500"/>
                                        <p:tgtEl>
                                          <p:spTgt spid="35"/>
                                        </p:tgtEl>
                                      </p:cBhvr>
                                    </p:animEffect>
                                  </p:childTnLst>
                                </p:cTn>
                              </p:par>
                              <p:par>
                                <p:cTn id="56" presetID="10" presetClass="entr" presetSubtype="0" fill="hold" nodeType="withEffect">
                                  <p:stCondLst>
                                    <p:cond delay="0"/>
                                  </p:stCondLst>
                                  <p:childTnLst>
                                    <p:set>
                                      <p:cBhvr>
                                        <p:cTn id="57" dur="1" fill="hold">
                                          <p:stCondLst>
                                            <p:cond delay="0"/>
                                          </p:stCondLst>
                                        </p:cTn>
                                        <p:tgtEl>
                                          <p:spTgt spid="32"/>
                                        </p:tgtEl>
                                        <p:attrNameLst>
                                          <p:attrName>style.visibility</p:attrName>
                                        </p:attrNameLst>
                                      </p:cBhvr>
                                      <p:to>
                                        <p:strVal val="visible"/>
                                      </p:to>
                                    </p:set>
                                    <p:animEffect transition="in" filter="fade">
                                      <p:cBhvr>
                                        <p:cTn id="58" dur="500"/>
                                        <p:tgtEl>
                                          <p:spTgt spid="32"/>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33"/>
                                        </p:tgtEl>
                                        <p:attrNameLst>
                                          <p:attrName>style.visibility</p:attrName>
                                        </p:attrNameLst>
                                      </p:cBhvr>
                                      <p:to>
                                        <p:strVal val="visible"/>
                                      </p:to>
                                    </p:set>
                                    <p:animEffect transition="in" filter="fade">
                                      <p:cBhvr>
                                        <p:cTn id="61" dur="500"/>
                                        <p:tgtEl>
                                          <p:spTgt spid="33"/>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nodeType="clickEffect">
                                  <p:stCondLst>
                                    <p:cond delay="0"/>
                                  </p:stCondLst>
                                  <p:childTnLst>
                                    <p:set>
                                      <p:cBhvr>
                                        <p:cTn id="65" dur="1" fill="hold">
                                          <p:stCondLst>
                                            <p:cond delay="0"/>
                                          </p:stCondLst>
                                        </p:cTn>
                                        <p:tgtEl>
                                          <p:spTgt spid="30"/>
                                        </p:tgtEl>
                                        <p:attrNameLst>
                                          <p:attrName>style.visibility</p:attrName>
                                        </p:attrNameLst>
                                      </p:cBhvr>
                                      <p:to>
                                        <p:strVal val="visible"/>
                                      </p:to>
                                    </p:set>
                                    <p:animEffect transition="in" filter="fade">
                                      <p:cBhvr>
                                        <p:cTn id="66" dur="500"/>
                                        <p:tgtEl>
                                          <p:spTgt spid="30"/>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31"/>
                                        </p:tgtEl>
                                        <p:attrNameLst>
                                          <p:attrName>style.visibility</p:attrName>
                                        </p:attrNameLst>
                                      </p:cBhvr>
                                      <p:to>
                                        <p:strVal val="visible"/>
                                      </p:to>
                                    </p:set>
                                    <p:animEffect transition="in" filter="fade">
                                      <p:cBhvr>
                                        <p:cTn id="69" dur="500"/>
                                        <p:tgtEl>
                                          <p:spTgt spid="31"/>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34"/>
                                        </p:tgtEl>
                                        <p:attrNameLst>
                                          <p:attrName>style.visibility</p:attrName>
                                        </p:attrNameLst>
                                      </p:cBhvr>
                                      <p:to>
                                        <p:strVal val="visible"/>
                                      </p:to>
                                    </p:set>
                                    <p:animEffect transition="in" filter="fade">
                                      <p:cBhvr>
                                        <p:cTn id="72"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animBg="1"/>
      <p:bldP spid="13" grpId="0"/>
      <p:bldP spid="16" grpId="0" animBg="1"/>
      <p:bldP spid="17" grpId="0" animBg="1"/>
      <p:bldP spid="21" grpId="0"/>
      <p:bldP spid="29" grpId="0" animBg="1"/>
      <p:bldP spid="31" grpId="0"/>
      <p:bldP spid="33" grpId="0" animBg="1"/>
      <p:bldP spid="34" grpId="0" animBg="1"/>
      <p:bldP spid="35"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562" name="Picture 6"/>
          <p:cNvPicPr>
            <a:picLocks noChangeAspect="1" noChangeArrowheads="1"/>
          </p:cNvPicPr>
          <p:nvPr/>
        </p:nvPicPr>
        <p:blipFill>
          <a:blip r:embed="rId3">
            <a:extLst>
              <a:ext uri="{28A0092B-C50C-407E-A947-70E740481C1C}">
                <a14:useLocalDpi xmlns:a14="http://schemas.microsoft.com/office/drawing/2010/main" val="0"/>
              </a:ext>
            </a:extLst>
          </a:blip>
          <a:srcRect l="11111" t="28125" r="57292" b="18750"/>
          <a:stretch>
            <a:fillRect/>
          </a:stretch>
        </p:blipFill>
        <p:spPr bwMode="auto">
          <a:xfrm>
            <a:off x="838200" y="457200"/>
            <a:ext cx="69342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563" name="Rectangle 3"/>
          <p:cNvSpPr>
            <a:spLocks noChangeArrowheads="1"/>
          </p:cNvSpPr>
          <p:nvPr/>
        </p:nvSpPr>
        <p:spPr bwMode="auto">
          <a:xfrm>
            <a:off x="457200" y="5711825"/>
            <a:ext cx="8229600" cy="917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spAutoFit/>
          </a:bodyPr>
          <a:lstStyle>
            <a:lvl1pPr>
              <a:lnSpc>
                <a:spcPct val="90000"/>
              </a:lnSpc>
              <a:spcBef>
                <a:spcPts val="8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200">
                <a:solidFill>
                  <a:srgbClr val="000000"/>
                </a:solidFill>
                <a:latin typeface="Times New Roman" panose="02020603050405020304" pitchFamily="18" charset="0"/>
                <a:ea typeface="Lucida Sans Unicode" panose="020B0602030504020204" pitchFamily="34" charset="0"/>
                <a:cs typeface="Lucida Sans Unicode" panose="020B0602030504020204" pitchFamily="34" charset="0"/>
              </a:defRPr>
            </a:lvl1pPr>
            <a:lvl2pPr marL="742950" indent="-285750">
              <a:lnSpc>
                <a:spcPct val="90000"/>
              </a:lnSpc>
              <a:spcBef>
                <a:spcPts val="7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rgbClr val="000000"/>
                </a:solidFill>
                <a:latin typeface="Times New Roman" panose="02020603050405020304" pitchFamily="18" charset="0"/>
                <a:ea typeface="Lucida Sans Unicode" panose="020B0602030504020204" pitchFamily="34" charset="0"/>
                <a:cs typeface="Lucida Sans Unicode" panose="020B0602030504020204" pitchFamily="34" charset="0"/>
              </a:defRPr>
            </a:lvl2pPr>
            <a:lvl3pPr marL="1143000" indent="-228600">
              <a:lnSpc>
                <a:spcPct val="90000"/>
              </a:lnSpc>
              <a:spcBef>
                <a:spcPts val="6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ea typeface="Lucida Sans Unicode" panose="020B0602030504020204" pitchFamily="34" charset="0"/>
                <a:cs typeface="Lucida Sans Unicode" panose="020B0602030504020204" pitchFamily="34" charset="0"/>
              </a:defRPr>
            </a:lvl3pPr>
            <a:lvl4pPr marL="1600200" indent="-228600">
              <a:lnSpc>
                <a:spcPct val="90000"/>
              </a:lnSpc>
              <a:spcBef>
                <a:spcPts val="5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Times New Roman" panose="02020603050405020304" pitchFamily="18" charset="0"/>
                <a:ea typeface="Lucida Sans Unicode" panose="020B0602030504020204" pitchFamily="34" charset="0"/>
                <a:cs typeface="Lucida Sans Unicode" panose="020B0602030504020204" pitchFamily="34" charset="0"/>
              </a:defRPr>
            </a:lvl4pPr>
            <a:lvl5pPr marL="2057400" indent="-228600">
              <a:lnSpc>
                <a:spcPct val="90000"/>
              </a:lnSpc>
              <a:spcBef>
                <a:spcPts val="5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Times New Roman" panose="02020603050405020304" pitchFamily="18" charset="0"/>
                <a:ea typeface="Lucida Sans Unicode" panose="020B0602030504020204" pitchFamily="34" charset="0"/>
                <a:cs typeface="Lucida Sans Unicode" panose="020B0602030504020204" pitchFamily="34" charset="0"/>
              </a:defRPr>
            </a:lvl5pPr>
            <a:lvl6pPr marL="2514600" indent="-228600" defTabSz="457200" eaLnBrk="0" fontAlgn="base" hangingPunct="0">
              <a:lnSpc>
                <a:spcPct val="90000"/>
              </a:lnSpc>
              <a:spcBef>
                <a:spcPts val="50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Times New Roman" panose="02020603050405020304" pitchFamily="18" charset="0"/>
                <a:ea typeface="Lucida Sans Unicode" panose="020B0602030504020204" pitchFamily="34" charset="0"/>
                <a:cs typeface="Lucida Sans Unicode" panose="020B0602030504020204" pitchFamily="34" charset="0"/>
              </a:defRPr>
            </a:lvl6pPr>
            <a:lvl7pPr marL="2971800" indent="-228600" defTabSz="457200" eaLnBrk="0" fontAlgn="base" hangingPunct="0">
              <a:lnSpc>
                <a:spcPct val="90000"/>
              </a:lnSpc>
              <a:spcBef>
                <a:spcPts val="50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Times New Roman" panose="02020603050405020304" pitchFamily="18" charset="0"/>
                <a:ea typeface="Lucida Sans Unicode" panose="020B0602030504020204" pitchFamily="34" charset="0"/>
                <a:cs typeface="Lucida Sans Unicode" panose="020B0602030504020204" pitchFamily="34" charset="0"/>
              </a:defRPr>
            </a:lvl7pPr>
            <a:lvl8pPr marL="3429000" indent="-228600" defTabSz="457200" eaLnBrk="0" fontAlgn="base" hangingPunct="0">
              <a:lnSpc>
                <a:spcPct val="90000"/>
              </a:lnSpc>
              <a:spcBef>
                <a:spcPts val="50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Times New Roman" panose="02020603050405020304" pitchFamily="18" charset="0"/>
                <a:ea typeface="Lucida Sans Unicode" panose="020B0602030504020204" pitchFamily="34" charset="0"/>
                <a:cs typeface="Lucida Sans Unicode" panose="020B0602030504020204" pitchFamily="34" charset="0"/>
              </a:defRPr>
            </a:lvl8pPr>
            <a:lvl9pPr marL="3886200" indent="-228600" defTabSz="457200" eaLnBrk="0" fontAlgn="base" hangingPunct="0">
              <a:lnSpc>
                <a:spcPct val="90000"/>
              </a:lnSpc>
              <a:spcBef>
                <a:spcPts val="50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Times New Roman" panose="02020603050405020304" pitchFamily="18" charset="0"/>
                <a:ea typeface="Lucida Sans Unicode" panose="020B0602030504020204" pitchFamily="34" charset="0"/>
                <a:cs typeface="Lucida Sans Unicode" panose="020B0602030504020204" pitchFamily="34" charset="0"/>
              </a:defRPr>
            </a:lvl9pPr>
          </a:lstStyle>
          <a:p>
            <a:pPr algn="ctr" defTabSz="457200" fontAlgn="base">
              <a:lnSpc>
                <a:spcPct val="100000"/>
              </a:lnSpc>
              <a:spcBef>
                <a:spcPct val="0"/>
              </a:spcBef>
              <a:spcAft>
                <a:spcPct val="0"/>
              </a:spcAft>
              <a:buFont typeface="Times New Roman" panose="02020603050405020304" pitchFamily="18" charset="0"/>
              <a:buNone/>
            </a:pPr>
            <a:r>
              <a:rPr lang="en-GB" altLang="en-US" sz="1800" b="1" dirty="0" smtClean="0">
                <a:solidFill>
                  <a:srgbClr val="FFFFFF"/>
                </a:solidFill>
                <a:latin typeface="Arial" panose="020B0604020202020204" pitchFamily="34" charset="0"/>
                <a:cs typeface="Times New Roman" panose="02020603050405020304" pitchFamily="18" charset="0"/>
              </a:rPr>
              <a:t>Results of the recursive partitioning and </a:t>
            </a:r>
            <a:r>
              <a:rPr lang="en-GB" altLang="en-US" sz="1800" b="1" dirty="0" smtClean="0">
                <a:solidFill>
                  <a:srgbClr val="FFFFFF"/>
                </a:solidFill>
                <a:latin typeface="Arial" panose="020B0604020202020204" pitchFamily="34" charset="0"/>
                <a:cs typeface="Times New Roman" panose="02020603050405020304" pitchFamily="18" charset="0"/>
              </a:rPr>
              <a:t>classification tree </a:t>
            </a:r>
            <a:r>
              <a:rPr lang="en-GB" altLang="en-US" sz="1800" b="1" dirty="0" smtClean="0">
                <a:solidFill>
                  <a:srgbClr val="FFFFFF"/>
                </a:solidFill>
                <a:latin typeface="Arial" panose="020B0604020202020204" pitchFamily="34" charset="0"/>
                <a:cs typeface="Times New Roman" panose="02020603050405020304" pitchFamily="18" charset="0"/>
              </a:rPr>
              <a:t>analysis showing decision rules and output classes of landform elements.</a:t>
            </a:r>
          </a:p>
          <a:p>
            <a:pPr defTabSz="457200" fontAlgn="base">
              <a:lnSpc>
                <a:spcPct val="100000"/>
              </a:lnSpc>
              <a:spcBef>
                <a:spcPct val="0"/>
              </a:spcBef>
              <a:spcAft>
                <a:spcPct val="0"/>
              </a:spcAft>
              <a:buFont typeface="Times New Roman" panose="02020603050405020304" pitchFamily="18" charset="0"/>
              <a:buNone/>
            </a:pPr>
            <a:endParaRPr lang="en-GB" altLang="en-US" sz="1800" b="1" dirty="0" smtClean="0">
              <a:solidFill>
                <a:srgbClr val="FFFFFF"/>
              </a:solidFill>
              <a:latin typeface="Arial" panose="020B0604020202020204" pitchFamily="34" charset="0"/>
              <a:cs typeface="Times New Roman" panose="02020603050405020304" pitchFamily="18" charset="0"/>
            </a:endParaRPr>
          </a:p>
        </p:txBody>
      </p:sp>
      <p:pic>
        <p:nvPicPr>
          <p:cNvPr id="66564" name="Picture 4" descr="119_ABA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43800" y="152400"/>
            <a:ext cx="1428750"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6069320"/>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ChangeArrowheads="1"/>
          </p:cNvSpPr>
          <p:nvPr/>
        </p:nvSpPr>
        <p:spPr bwMode="auto">
          <a:xfrm>
            <a:off x="0" y="836613"/>
            <a:ext cx="9144000" cy="763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spAutoFit/>
          </a:bodyPr>
          <a:lstStyle>
            <a:lvl1pPr>
              <a:lnSpc>
                <a:spcPct val="90000"/>
              </a:lnSpc>
              <a:spcBef>
                <a:spcPts val="8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200">
                <a:solidFill>
                  <a:srgbClr val="000000"/>
                </a:solidFill>
                <a:latin typeface="Times New Roman" panose="02020603050405020304" pitchFamily="18" charset="0"/>
                <a:ea typeface="Lucida Sans Unicode" panose="020B0602030504020204" pitchFamily="34" charset="0"/>
                <a:cs typeface="Lucida Sans Unicode" panose="020B0602030504020204" pitchFamily="34" charset="0"/>
              </a:defRPr>
            </a:lvl1pPr>
            <a:lvl2pPr marL="742950" indent="-285750">
              <a:lnSpc>
                <a:spcPct val="90000"/>
              </a:lnSpc>
              <a:spcBef>
                <a:spcPts val="7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rgbClr val="000000"/>
                </a:solidFill>
                <a:latin typeface="Times New Roman" panose="02020603050405020304" pitchFamily="18" charset="0"/>
                <a:ea typeface="Lucida Sans Unicode" panose="020B0602030504020204" pitchFamily="34" charset="0"/>
                <a:cs typeface="Lucida Sans Unicode" panose="020B0602030504020204" pitchFamily="34" charset="0"/>
              </a:defRPr>
            </a:lvl2pPr>
            <a:lvl3pPr marL="1143000" indent="-228600">
              <a:lnSpc>
                <a:spcPct val="90000"/>
              </a:lnSpc>
              <a:spcBef>
                <a:spcPts val="6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ea typeface="Lucida Sans Unicode" panose="020B0602030504020204" pitchFamily="34" charset="0"/>
                <a:cs typeface="Lucida Sans Unicode" panose="020B0602030504020204" pitchFamily="34" charset="0"/>
              </a:defRPr>
            </a:lvl3pPr>
            <a:lvl4pPr marL="1600200" indent="-228600">
              <a:lnSpc>
                <a:spcPct val="90000"/>
              </a:lnSpc>
              <a:spcBef>
                <a:spcPts val="5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Times New Roman" panose="02020603050405020304" pitchFamily="18" charset="0"/>
                <a:ea typeface="Lucida Sans Unicode" panose="020B0602030504020204" pitchFamily="34" charset="0"/>
                <a:cs typeface="Lucida Sans Unicode" panose="020B0602030504020204" pitchFamily="34" charset="0"/>
              </a:defRPr>
            </a:lvl4pPr>
            <a:lvl5pPr marL="2057400" indent="-228600">
              <a:lnSpc>
                <a:spcPct val="90000"/>
              </a:lnSpc>
              <a:spcBef>
                <a:spcPts val="5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Times New Roman" panose="02020603050405020304" pitchFamily="18" charset="0"/>
                <a:ea typeface="Lucida Sans Unicode" panose="020B0602030504020204" pitchFamily="34" charset="0"/>
                <a:cs typeface="Lucida Sans Unicode" panose="020B0602030504020204" pitchFamily="34" charset="0"/>
              </a:defRPr>
            </a:lvl5pPr>
            <a:lvl6pPr marL="2514600" indent="-228600" defTabSz="457200" eaLnBrk="0" fontAlgn="base" hangingPunct="0">
              <a:lnSpc>
                <a:spcPct val="90000"/>
              </a:lnSpc>
              <a:spcBef>
                <a:spcPts val="50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Times New Roman" panose="02020603050405020304" pitchFamily="18" charset="0"/>
                <a:ea typeface="Lucida Sans Unicode" panose="020B0602030504020204" pitchFamily="34" charset="0"/>
                <a:cs typeface="Lucida Sans Unicode" panose="020B0602030504020204" pitchFamily="34" charset="0"/>
              </a:defRPr>
            </a:lvl6pPr>
            <a:lvl7pPr marL="2971800" indent="-228600" defTabSz="457200" eaLnBrk="0" fontAlgn="base" hangingPunct="0">
              <a:lnSpc>
                <a:spcPct val="90000"/>
              </a:lnSpc>
              <a:spcBef>
                <a:spcPts val="50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Times New Roman" panose="02020603050405020304" pitchFamily="18" charset="0"/>
                <a:ea typeface="Lucida Sans Unicode" panose="020B0602030504020204" pitchFamily="34" charset="0"/>
                <a:cs typeface="Lucida Sans Unicode" panose="020B0602030504020204" pitchFamily="34" charset="0"/>
              </a:defRPr>
            </a:lvl7pPr>
            <a:lvl8pPr marL="3429000" indent="-228600" defTabSz="457200" eaLnBrk="0" fontAlgn="base" hangingPunct="0">
              <a:lnSpc>
                <a:spcPct val="90000"/>
              </a:lnSpc>
              <a:spcBef>
                <a:spcPts val="50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Times New Roman" panose="02020603050405020304" pitchFamily="18" charset="0"/>
                <a:ea typeface="Lucida Sans Unicode" panose="020B0602030504020204" pitchFamily="34" charset="0"/>
                <a:cs typeface="Lucida Sans Unicode" panose="020B0602030504020204" pitchFamily="34" charset="0"/>
              </a:defRPr>
            </a:lvl8pPr>
            <a:lvl9pPr marL="3886200" indent="-228600" defTabSz="457200" eaLnBrk="0" fontAlgn="base" hangingPunct="0">
              <a:lnSpc>
                <a:spcPct val="90000"/>
              </a:lnSpc>
              <a:spcBef>
                <a:spcPts val="50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Times New Roman" panose="02020603050405020304" pitchFamily="18" charset="0"/>
                <a:ea typeface="Lucida Sans Unicode" panose="020B0602030504020204" pitchFamily="34" charset="0"/>
                <a:cs typeface="Lucida Sans Unicode" panose="020B0602030504020204" pitchFamily="34" charset="0"/>
              </a:defRPr>
            </a:lvl9pPr>
          </a:lstStyle>
          <a:p>
            <a:pPr algn="ctr" defTabSz="457200" fontAlgn="base">
              <a:lnSpc>
                <a:spcPct val="100000"/>
              </a:lnSpc>
              <a:spcBef>
                <a:spcPct val="0"/>
              </a:spcBef>
              <a:spcAft>
                <a:spcPct val="0"/>
              </a:spcAft>
              <a:buFont typeface="Times New Roman" panose="02020603050405020304" pitchFamily="18" charset="0"/>
              <a:buNone/>
            </a:pPr>
            <a:r>
              <a:rPr lang="en-GB" altLang="en-US" sz="4400" b="1" smtClean="0">
                <a:solidFill>
                  <a:srgbClr val="FFFFFF"/>
                </a:solidFill>
                <a:latin typeface="Arial" panose="020B0604020202020204" pitchFamily="34" charset="0"/>
                <a:cs typeface="Times New Roman" panose="02020603050405020304" pitchFamily="18" charset="0"/>
              </a:rPr>
              <a:t>Random Forest</a:t>
            </a:r>
          </a:p>
        </p:txBody>
      </p:sp>
      <p:sp>
        <p:nvSpPr>
          <p:cNvPr id="68611" name="Text Box 4"/>
          <p:cNvSpPr txBox="1">
            <a:spLocks noChangeArrowheads="1"/>
          </p:cNvSpPr>
          <p:nvPr/>
        </p:nvSpPr>
        <p:spPr bwMode="auto">
          <a:xfrm>
            <a:off x="762000" y="5257800"/>
            <a:ext cx="7162800" cy="1012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spAutoFit/>
          </a:bodyPr>
          <a:lstStyle>
            <a:lvl1pPr>
              <a:lnSpc>
                <a:spcPct val="90000"/>
              </a:lnSpc>
              <a:spcBef>
                <a:spcPts val="800"/>
              </a:spcBef>
              <a:buClr>
                <a:srgbClr val="000000"/>
              </a:buClr>
              <a:buSzPct val="100000"/>
              <a:buFont typeface="Times New Roman" panose="02020603050405020304"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Lst>
              <a:defRPr sz="3200">
                <a:solidFill>
                  <a:srgbClr val="000000"/>
                </a:solidFill>
                <a:latin typeface="Times New Roman" panose="02020603050405020304" pitchFamily="18" charset="0"/>
                <a:ea typeface="Lucida Sans Unicode" panose="020B0602030504020204" pitchFamily="34" charset="0"/>
                <a:cs typeface="Lucida Sans Unicode" panose="020B0602030504020204" pitchFamily="34" charset="0"/>
              </a:defRPr>
            </a:lvl1pPr>
            <a:lvl2pPr marL="742950" indent="-285750">
              <a:lnSpc>
                <a:spcPct val="90000"/>
              </a:lnSpc>
              <a:spcBef>
                <a:spcPts val="700"/>
              </a:spcBef>
              <a:buClr>
                <a:srgbClr val="000000"/>
              </a:buClr>
              <a:buSzPct val="100000"/>
              <a:buFont typeface="Times New Roman" panose="02020603050405020304"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Lst>
              <a:defRPr sz="2800">
                <a:solidFill>
                  <a:srgbClr val="000000"/>
                </a:solidFill>
                <a:latin typeface="Times New Roman" panose="02020603050405020304" pitchFamily="18" charset="0"/>
                <a:ea typeface="Lucida Sans Unicode" panose="020B0602030504020204" pitchFamily="34" charset="0"/>
                <a:cs typeface="Lucida Sans Unicode" panose="020B0602030504020204" pitchFamily="34" charset="0"/>
              </a:defRPr>
            </a:lvl2pPr>
            <a:lvl3pPr marL="1143000" indent="-228600">
              <a:lnSpc>
                <a:spcPct val="90000"/>
              </a:lnSpc>
              <a:spcBef>
                <a:spcPts val="600"/>
              </a:spcBef>
              <a:buClr>
                <a:srgbClr val="000000"/>
              </a:buClr>
              <a:buSzPct val="100000"/>
              <a:buFont typeface="Times New Roman" panose="02020603050405020304"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Lst>
              <a:defRPr sz="2400">
                <a:solidFill>
                  <a:srgbClr val="000000"/>
                </a:solidFill>
                <a:latin typeface="Times New Roman" panose="02020603050405020304" pitchFamily="18" charset="0"/>
                <a:ea typeface="Lucida Sans Unicode" panose="020B0602030504020204" pitchFamily="34" charset="0"/>
                <a:cs typeface="Lucida Sans Unicode" panose="020B0602030504020204" pitchFamily="34" charset="0"/>
              </a:defRPr>
            </a:lvl3pPr>
            <a:lvl4pPr marL="1600200" indent="-228600">
              <a:lnSpc>
                <a:spcPct val="90000"/>
              </a:lnSpc>
              <a:spcBef>
                <a:spcPts val="500"/>
              </a:spcBef>
              <a:buClr>
                <a:srgbClr val="000000"/>
              </a:buClr>
              <a:buSzPct val="100000"/>
              <a:buFont typeface="Times New Roman" panose="02020603050405020304"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Lst>
              <a:defRPr sz="2000">
                <a:solidFill>
                  <a:srgbClr val="000000"/>
                </a:solidFill>
                <a:latin typeface="Times New Roman" panose="02020603050405020304" pitchFamily="18" charset="0"/>
                <a:ea typeface="Lucida Sans Unicode" panose="020B0602030504020204" pitchFamily="34" charset="0"/>
                <a:cs typeface="Lucida Sans Unicode" panose="020B0602030504020204" pitchFamily="34" charset="0"/>
              </a:defRPr>
            </a:lvl4pPr>
            <a:lvl5pPr marL="2057400" indent="-228600">
              <a:lnSpc>
                <a:spcPct val="90000"/>
              </a:lnSpc>
              <a:spcBef>
                <a:spcPts val="500"/>
              </a:spcBef>
              <a:buClr>
                <a:srgbClr val="000000"/>
              </a:buClr>
              <a:buSzPct val="100000"/>
              <a:buFont typeface="Times New Roman" panose="02020603050405020304"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Lst>
              <a:defRPr sz="2000">
                <a:solidFill>
                  <a:srgbClr val="000000"/>
                </a:solidFill>
                <a:latin typeface="Times New Roman" panose="02020603050405020304" pitchFamily="18" charset="0"/>
                <a:ea typeface="Lucida Sans Unicode" panose="020B0602030504020204" pitchFamily="34" charset="0"/>
                <a:cs typeface="Lucida Sans Unicode" panose="020B0602030504020204" pitchFamily="34" charset="0"/>
              </a:defRPr>
            </a:lvl5pPr>
            <a:lvl6pPr marL="2514600" indent="-228600" defTabSz="457200" eaLnBrk="0" fontAlgn="base" hangingPunct="0">
              <a:lnSpc>
                <a:spcPct val="90000"/>
              </a:lnSpc>
              <a:spcBef>
                <a:spcPts val="500"/>
              </a:spcBef>
              <a:spcAft>
                <a:spcPct val="0"/>
              </a:spcAft>
              <a:buClr>
                <a:srgbClr val="000000"/>
              </a:buClr>
              <a:buSzPct val="100000"/>
              <a:buFont typeface="Times New Roman" panose="02020603050405020304"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Lst>
              <a:defRPr sz="2000">
                <a:solidFill>
                  <a:srgbClr val="000000"/>
                </a:solidFill>
                <a:latin typeface="Times New Roman" panose="02020603050405020304" pitchFamily="18" charset="0"/>
                <a:ea typeface="Lucida Sans Unicode" panose="020B0602030504020204" pitchFamily="34" charset="0"/>
                <a:cs typeface="Lucida Sans Unicode" panose="020B0602030504020204" pitchFamily="34" charset="0"/>
              </a:defRPr>
            </a:lvl6pPr>
            <a:lvl7pPr marL="2971800" indent="-228600" defTabSz="457200" eaLnBrk="0" fontAlgn="base" hangingPunct="0">
              <a:lnSpc>
                <a:spcPct val="90000"/>
              </a:lnSpc>
              <a:spcBef>
                <a:spcPts val="500"/>
              </a:spcBef>
              <a:spcAft>
                <a:spcPct val="0"/>
              </a:spcAft>
              <a:buClr>
                <a:srgbClr val="000000"/>
              </a:buClr>
              <a:buSzPct val="100000"/>
              <a:buFont typeface="Times New Roman" panose="02020603050405020304"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Lst>
              <a:defRPr sz="2000">
                <a:solidFill>
                  <a:srgbClr val="000000"/>
                </a:solidFill>
                <a:latin typeface="Times New Roman" panose="02020603050405020304" pitchFamily="18" charset="0"/>
                <a:ea typeface="Lucida Sans Unicode" panose="020B0602030504020204" pitchFamily="34" charset="0"/>
                <a:cs typeface="Lucida Sans Unicode" panose="020B0602030504020204" pitchFamily="34" charset="0"/>
              </a:defRPr>
            </a:lvl7pPr>
            <a:lvl8pPr marL="3429000" indent="-228600" defTabSz="457200" eaLnBrk="0" fontAlgn="base" hangingPunct="0">
              <a:lnSpc>
                <a:spcPct val="90000"/>
              </a:lnSpc>
              <a:spcBef>
                <a:spcPts val="500"/>
              </a:spcBef>
              <a:spcAft>
                <a:spcPct val="0"/>
              </a:spcAft>
              <a:buClr>
                <a:srgbClr val="000000"/>
              </a:buClr>
              <a:buSzPct val="100000"/>
              <a:buFont typeface="Times New Roman" panose="02020603050405020304"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Lst>
              <a:defRPr sz="2000">
                <a:solidFill>
                  <a:srgbClr val="000000"/>
                </a:solidFill>
                <a:latin typeface="Times New Roman" panose="02020603050405020304" pitchFamily="18" charset="0"/>
                <a:ea typeface="Lucida Sans Unicode" panose="020B0602030504020204" pitchFamily="34" charset="0"/>
                <a:cs typeface="Lucida Sans Unicode" panose="020B0602030504020204" pitchFamily="34" charset="0"/>
              </a:defRPr>
            </a:lvl8pPr>
            <a:lvl9pPr marL="3886200" indent="-228600" defTabSz="457200" eaLnBrk="0" fontAlgn="base" hangingPunct="0">
              <a:lnSpc>
                <a:spcPct val="90000"/>
              </a:lnSpc>
              <a:spcBef>
                <a:spcPts val="500"/>
              </a:spcBef>
              <a:spcAft>
                <a:spcPct val="0"/>
              </a:spcAft>
              <a:buClr>
                <a:srgbClr val="000000"/>
              </a:buClr>
              <a:buSzPct val="100000"/>
              <a:buFont typeface="Times New Roman" panose="02020603050405020304"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Lst>
              <a:defRPr sz="2000">
                <a:solidFill>
                  <a:srgbClr val="000000"/>
                </a:solidFill>
                <a:latin typeface="Times New Roman" panose="02020603050405020304" pitchFamily="18" charset="0"/>
                <a:ea typeface="Lucida Sans Unicode" panose="020B0602030504020204" pitchFamily="34" charset="0"/>
                <a:cs typeface="Lucida Sans Unicode" panose="020B0602030504020204" pitchFamily="34" charset="0"/>
              </a:defRPr>
            </a:lvl9pPr>
          </a:lstStyle>
          <a:p>
            <a:pPr algn="ctr" defTabSz="457200" fontAlgn="base">
              <a:lnSpc>
                <a:spcPct val="100000"/>
              </a:lnSpc>
              <a:spcBef>
                <a:spcPts val="1500"/>
              </a:spcBef>
              <a:spcAft>
                <a:spcPct val="0"/>
              </a:spcAft>
              <a:buFont typeface="Times New Roman" panose="02020603050405020304" pitchFamily="18" charset="0"/>
              <a:buNone/>
            </a:pPr>
            <a:r>
              <a:rPr lang="en-GB" altLang="en-US" sz="2400" smtClean="0">
                <a:solidFill>
                  <a:srgbClr val="FFFFFF"/>
                </a:solidFill>
                <a:latin typeface="Arial" panose="020B0604020202020204" pitchFamily="34" charset="0"/>
              </a:rPr>
              <a:t>	Kappa		 =  0.45 </a:t>
            </a:r>
          </a:p>
          <a:p>
            <a:pPr algn="ctr" defTabSz="457200" fontAlgn="base">
              <a:lnSpc>
                <a:spcPct val="100000"/>
              </a:lnSpc>
              <a:spcBef>
                <a:spcPts val="1500"/>
              </a:spcBef>
              <a:spcAft>
                <a:spcPct val="0"/>
              </a:spcAft>
              <a:buFont typeface="Times New Roman" panose="02020603050405020304" pitchFamily="18" charset="0"/>
              <a:buNone/>
            </a:pPr>
            <a:r>
              <a:rPr lang="en-GB" altLang="en-US" sz="2400" smtClean="0">
                <a:solidFill>
                  <a:srgbClr val="FFFFFF"/>
                </a:solidFill>
                <a:latin typeface="Arial" panose="020B0604020202020204" pitchFamily="34" charset="0"/>
              </a:rPr>
              <a:t>Overall Accuracy	 =  59%</a:t>
            </a:r>
          </a:p>
        </p:txBody>
      </p:sp>
      <p:pic>
        <p:nvPicPr>
          <p:cNvPr id="68612" name="Picture 5" descr="290_27_6_vist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29400" y="1981200"/>
            <a:ext cx="2057400" cy="274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68613" name="Object 8"/>
          <p:cNvGraphicFramePr>
            <a:graphicFrameLocks noChangeAspect="1"/>
          </p:cNvGraphicFramePr>
          <p:nvPr/>
        </p:nvGraphicFramePr>
        <p:xfrm>
          <a:off x="533400" y="1905000"/>
          <a:ext cx="5713413" cy="3057525"/>
        </p:xfrm>
        <a:graphic>
          <a:graphicData uri="http://schemas.openxmlformats.org/presentationml/2006/ole">
            <mc:AlternateContent xmlns:mc="http://schemas.openxmlformats.org/markup-compatibility/2006">
              <mc:Choice xmlns:v="urn:schemas-microsoft-com:vml" Requires="v">
                <p:oleObj spid="_x0000_s3091" name="Worksheet" r:id="rId5" imgW="2438725" imgH="1305357" progId="Excel.Sheet.8">
                  <p:embed/>
                </p:oleObj>
              </mc:Choice>
              <mc:Fallback>
                <p:oleObj name="Worksheet" r:id="rId5" imgW="2438725" imgH="1305357" progId="Excel.Sheet.8">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3400" y="1905000"/>
                        <a:ext cx="5713413" cy="305752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97257979"/>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1026"/>
          <p:cNvSpPr>
            <a:spLocks noChangeArrowheads="1"/>
          </p:cNvSpPr>
          <p:nvPr/>
        </p:nvSpPr>
        <p:spPr bwMode="auto">
          <a:xfrm>
            <a:off x="0" y="381000"/>
            <a:ext cx="9144000" cy="1250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spAutoFit/>
          </a:bodyPr>
          <a:lstStyle>
            <a:lvl1pPr>
              <a:lnSpc>
                <a:spcPct val="90000"/>
              </a:lnSpc>
              <a:spcBef>
                <a:spcPts val="8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200">
                <a:solidFill>
                  <a:srgbClr val="000000"/>
                </a:solidFill>
                <a:latin typeface="Times New Roman" panose="02020603050405020304" pitchFamily="18" charset="0"/>
                <a:ea typeface="Lucida Sans Unicode" panose="020B0602030504020204" pitchFamily="34" charset="0"/>
                <a:cs typeface="Lucida Sans Unicode" panose="020B0602030504020204" pitchFamily="34" charset="0"/>
              </a:defRPr>
            </a:lvl1pPr>
            <a:lvl2pPr marL="742950" indent="-285750">
              <a:lnSpc>
                <a:spcPct val="90000"/>
              </a:lnSpc>
              <a:spcBef>
                <a:spcPts val="7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rgbClr val="000000"/>
                </a:solidFill>
                <a:latin typeface="Times New Roman" panose="02020603050405020304" pitchFamily="18" charset="0"/>
                <a:ea typeface="Lucida Sans Unicode" panose="020B0602030504020204" pitchFamily="34" charset="0"/>
                <a:cs typeface="Lucida Sans Unicode" panose="020B0602030504020204" pitchFamily="34" charset="0"/>
              </a:defRPr>
            </a:lvl2pPr>
            <a:lvl3pPr marL="1143000" indent="-228600">
              <a:lnSpc>
                <a:spcPct val="90000"/>
              </a:lnSpc>
              <a:spcBef>
                <a:spcPts val="6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ea typeface="Lucida Sans Unicode" panose="020B0602030504020204" pitchFamily="34" charset="0"/>
                <a:cs typeface="Lucida Sans Unicode" panose="020B0602030504020204" pitchFamily="34" charset="0"/>
              </a:defRPr>
            </a:lvl3pPr>
            <a:lvl4pPr marL="1600200" indent="-228600">
              <a:lnSpc>
                <a:spcPct val="90000"/>
              </a:lnSpc>
              <a:spcBef>
                <a:spcPts val="5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Times New Roman" panose="02020603050405020304" pitchFamily="18" charset="0"/>
                <a:ea typeface="Lucida Sans Unicode" panose="020B0602030504020204" pitchFamily="34" charset="0"/>
                <a:cs typeface="Lucida Sans Unicode" panose="020B0602030504020204" pitchFamily="34" charset="0"/>
              </a:defRPr>
            </a:lvl4pPr>
            <a:lvl5pPr marL="2057400" indent="-228600">
              <a:lnSpc>
                <a:spcPct val="90000"/>
              </a:lnSpc>
              <a:spcBef>
                <a:spcPts val="5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Times New Roman" panose="02020603050405020304" pitchFamily="18" charset="0"/>
                <a:ea typeface="Lucida Sans Unicode" panose="020B0602030504020204" pitchFamily="34" charset="0"/>
                <a:cs typeface="Lucida Sans Unicode" panose="020B0602030504020204" pitchFamily="34" charset="0"/>
              </a:defRPr>
            </a:lvl5pPr>
            <a:lvl6pPr marL="2514600" indent="-228600" defTabSz="457200" eaLnBrk="0" fontAlgn="base" hangingPunct="0">
              <a:lnSpc>
                <a:spcPct val="90000"/>
              </a:lnSpc>
              <a:spcBef>
                <a:spcPts val="50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Times New Roman" panose="02020603050405020304" pitchFamily="18" charset="0"/>
                <a:ea typeface="Lucida Sans Unicode" panose="020B0602030504020204" pitchFamily="34" charset="0"/>
                <a:cs typeface="Lucida Sans Unicode" panose="020B0602030504020204" pitchFamily="34" charset="0"/>
              </a:defRPr>
            </a:lvl6pPr>
            <a:lvl7pPr marL="2971800" indent="-228600" defTabSz="457200" eaLnBrk="0" fontAlgn="base" hangingPunct="0">
              <a:lnSpc>
                <a:spcPct val="90000"/>
              </a:lnSpc>
              <a:spcBef>
                <a:spcPts val="50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Times New Roman" panose="02020603050405020304" pitchFamily="18" charset="0"/>
                <a:ea typeface="Lucida Sans Unicode" panose="020B0602030504020204" pitchFamily="34" charset="0"/>
                <a:cs typeface="Lucida Sans Unicode" panose="020B0602030504020204" pitchFamily="34" charset="0"/>
              </a:defRPr>
            </a:lvl7pPr>
            <a:lvl8pPr marL="3429000" indent="-228600" defTabSz="457200" eaLnBrk="0" fontAlgn="base" hangingPunct="0">
              <a:lnSpc>
                <a:spcPct val="90000"/>
              </a:lnSpc>
              <a:spcBef>
                <a:spcPts val="50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Times New Roman" panose="02020603050405020304" pitchFamily="18" charset="0"/>
                <a:ea typeface="Lucida Sans Unicode" panose="020B0602030504020204" pitchFamily="34" charset="0"/>
                <a:cs typeface="Lucida Sans Unicode" panose="020B0602030504020204" pitchFamily="34" charset="0"/>
              </a:defRPr>
            </a:lvl8pPr>
            <a:lvl9pPr marL="3886200" indent="-228600" defTabSz="457200" eaLnBrk="0" fontAlgn="base" hangingPunct="0">
              <a:lnSpc>
                <a:spcPct val="90000"/>
              </a:lnSpc>
              <a:spcBef>
                <a:spcPts val="50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Times New Roman" panose="02020603050405020304" pitchFamily="18" charset="0"/>
                <a:ea typeface="Lucida Sans Unicode" panose="020B0602030504020204" pitchFamily="34" charset="0"/>
                <a:cs typeface="Lucida Sans Unicode" panose="020B0602030504020204" pitchFamily="34" charset="0"/>
              </a:defRPr>
            </a:lvl9pPr>
          </a:lstStyle>
          <a:p>
            <a:pPr algn="ctr" defTabSz="457200" fontAlgn="base">
              <a:lnSpc>
                <a:spcPct val="100000"/>
              </a:lnSpc>
              <a:spcBef>
                <a:spcPct val="0"/>
              </a:spcBef>
              <a:spcAft>
                <a:spcPct val="0"/>
              </a:spcAft>
              <a:buFont typeface="Times New Roman" panose="02020603050405020304" pitchFamily="18" charset="0"/>
              <a:buNone/>
            </a:pPr>
            <a:r>
              <a:rPr lang="en-GB" altLang="en-US" sz="4400" b="1" smtClean="0">
                <a:solidFill>
                  <a:srgbClr val="FFFFFF"/>
                </a:solidFill>
                <a:latin typeface="Arial" panose="020B0604020202020204" pitchFamily="34" charset="0"/>
                <a:cs typeface="Times New Roman" panose="02020603050405020304" pitchFamily="18" charset="0"/>
              </a:rPr>
              <a:t>RF Variable importance</a:t>
            </a:r>
          </a:p>
          <a:p>
            <a:pPr algn="ctr" defTabSz="457200" fontAlgn="base">
              <a:lnSpc>
                <a:spcPct val="100000"/>
              </a:lnSpc>
              <a:spcBef>
                <a:spcPct val="0"/>
              </a:spcBef>
              <a:spcAft>
                <a:spcPct val="0"/>
              </a:spcAft>
              <a:buFont typeface="Times New Roman" panose="02020603050405020304" pitchFamily="18" charset="0"/>
              <a:buNone/>
            </a:pPr>
            <a:r>
              <a:rPr lang="en-GB" altLang="en-US" sz="1600" b="1" smtClean="0">
                <a:solidFill>
                  <a:srgbClr val="FFFFFF"/>
                </a:solidFill>
                <a:latin typeface="Arial" panose="020B0604020202020204" pitchFamily="34" charset="0"/>
                <a:cs typeface="Times New Roman" panose="02020603050405020304" pitchFamily="18" charset="0"/>
              </a:rPr>
              <a:t>(bold values indicate the most important </a:t>
            </a:r>
          </a:p>
          <a:p>
            <a:pPr algn="ctr" defTabSz="457200" fontAlgn="base">
              <a:lnSpc>
                <a:spcPct val="100000"/>
              </a:lnSpc>
              <a:spcBef>
                <a:spcPct val="0"/>
              </a:spcBef>
              <a:spcAft>
                <a:spcPct val="0"/>
              </a:spcAft>
              <a:buFont typeface="Times New Roman" panose="02020603050405020304" pitchFamily="18" charset="0"/>
              <a:buNone/>
            </a:pPr>
            <a:r>
              <a:rPr lang="en-GB" altLang="en-US" sz="1600" b="1" smtClean="0">
                <a:solidFill>
                  <a:srgbClr val="FFFFFF"/>
                </a:solidFill>
                <a:latin typeface="Arial" panose="020B0604020202020204" pitchFamily="34" charset="0"/>
                <a:cs typeface="Times New Roman" panose="02020603050405020304" pitchFamily="18" charset="0"/>
              </a:rPr>
              <a:t>predicting variable for each landform class).</a:t>
            </a:r>
            <a:r>
              <a:rPr lang="en-GB" altLang="en-US" sz="1600" b="1" smtClean="0">
                <a:solidFill>
                  <a:srgbClr val="FFFFFF"/>
                </a:solidFill>
                <a:latin typeface="Arial" panose="020B0604020202020204" pitchFamily="34" charset="0"/>
              </a:rPr>
              <a:t> </a:t>
            </a:r>
          </a:p>
        </p:txBody>
      </p:sp>
      <p:graphicFrame>
        <p:nvGraphicFramePr>
          <p:cNvPr id="70659" name="Object 1028"/>
          <p:cNvGraphicFramePr>
            <a:graphicFrameLocks noChangeAspect="1"/>
          </p:cNvGraphicFramePr>
          <p:nvPr/>
        </p:nvGraphicFramePr>
        <p:xfrm>
          <a:off x="228600" y="2209800"/>
          <a:ext cx="8763000" cy="3616325"/>
        </p:xfrm>
        <a:graphic>
          <a:graphicData uri="http://schemas.openxmlformats.org/presentationml/2006/ole">
            <mc:AlternateContent xmlns:mc="http://schemas.openxmlformats.org/markup-compatibility/2006">
              <mc:Choice xmlns:v="urn:schemas-microsoft-com:vml" Requires="v">
                <p:oleObj spid="_x0000_s4115" name="Worksheet" r:id="rId4" imgW="4038966" imgH="1667215" progId="Excel.Sheet.8">
                  <p:embed/>
                </p:oleObj>
              </mc:Choice>
              <mc:Fallback>
                <p:oleObj name="Worksheet" r:id="rId4" imgW="4038966" imgH="1667215" progId="Excel.Sheet.8">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8600" y="2209800"/>
                        <a:ext cx="8763000" cy="361632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70660" name="Picture 1029" descr="290_27_6_vista"/>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18425" y="0"/>
            <a:ext cx="1425575" cy="1900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63062227"/>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Text Box 2"/>
          <p:cNvSpPr txBox="1">
            <a:spLocks noChangeArrowheads="1"/>
          </p:cNvSpPr>
          <p:nvPr/>
        </p:nvSpPr>
        <p:spPr bwMode="auto">
          <a:xfrm>
            <a:off x="466725" y="152400"/>
            <a:ext cx="80772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lnSpc>
                <a:spcPct val="90000"/>
              </a:lnSpc>
              <a:spcBef>
                <a:spcPts val="8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200">
                <a:solidFill>
                  <a:srgbClr val="000000"/>
                </a:solidFill>
                <a:latin typeface="Times New Roman" panose="02020603050405020304" pitchFamily="18" charset="0"/>
                <a:ea typeface="Lucida Sans Unicode" panose="020B0602030504020204" pitchFamily="34" charset="0"/>
                <a:cs typeface="Lucida Sans Unicode" panose="020B0602030504020204" pitchFamily="34" charset="0"/>
              </a:defRPr>
            </a:lvl1pPr>
            <a:lvl2pPr marL="742950" indent="-285750">
              <a:lnSpc>
                <a:spcPct val="90000"/>
              </a:lnSpc>
              <a:spcBef>
                <a:spcPts val="7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rgbClr val="000000"/>
                </a:solidFill>
                <a:latin typeface="Times New Roman" panose="02020603050405020304" pitchFamily="18" charset="0"/>
                <a:ea typeface="Lucida Sans Unicode" panose="020B0602030504020204" pitchFamily="34" charset="0"/>
                <a:cs typeface="Lucida Sans Unicode" panose="020B0602030504020204" pitchFamily="34" charset="0"/>
              </a:defRPr>
            </a:lvl2pPr>
            <a:lvl3pPr marL="1143000" indent="-228600">
              <a:lnSpc>
                <a:spcPct val="90000"/>
              </a:lnSpc>
              <a:spcBef>
                <a:spcPts val="6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ea typeface="Lucida Sans Unicode" panose="020B0602030504020204" pitchFamily="34" charset="0"/>
                <a:cs typeface="Lucida Sans Unicode" panose="020B0602030504020204" pitchFamily="34" charset="0"/>
              </a:defRPr>
            </a:lvl3pPr>
            <a:lvl4pPr marL="1600200" indent="-228600">
              <a:lnSpc>
                <a:spcPct val="90000"/>
              </a:lnSpc>
              <a:spcBef>
                <a:spcPts val="5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Times New Roman" panose="02020603050405020304" pitchFamily="18" charset="0"/>
                <a:ea typeface="Lucida Sans Unicode" panose="020B0602030504020204" pitchFamily="34" charset="0"/>
                <a:cs typeface="Lucida Sans Unicode" panose="020B0602030504020204" pitchFamily="34" charset="0"/>
              </a:defRPr>
            </a:lvl4pPr>
            <a:lvl5pPr marL="2057400" indent="-228600">
              <a:lnSpc>
                <a:spcPct val="90000"/>
              </a:lnSpc>
              <a:spcBef>
                <a:spcPts val="5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Times New Roman" panose="02020603050405020304" pitchFamily="18" charset="0"/>
                <a:ea typeface="Lucida Sans Unicode" panose="020B0602030504020204" pitchFamily="34" charset="0"/>
                <a:cs typeface="Lucida Sans Unicode" panose="020B0602030504020204" pitchFamily="34" charset="0"/>
              </a:defRPr>
            </a:lvl5pPr>
            <a:lvl6pPr marL="2514600" indent="-228600" defTabSz="457200" eaLnBrk="0" fontAlgn="base" hangingPunct="0">
              <a:lnSpc>
                <a:spcPct val="90000"/>
              </a:lnSpc>
              <a:spcBef>
                <a:spcPts val="50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Times New Roman" panose="02020603050405020304" pitchFamily="18" charset="0"/>
                <a:ea typeface="Lucida Sans Unicode" panose="020B0602030504020204" pitchFamily="34" charset="0"/>
                <a:cs typeface="Lucida Sans Unicode" panose="020B0602030504020204" pitchFamily="34" charset="0"/>
              </a:defRPr>
            </a:lvl6pPr>
            <a:lvl7pPr marL="2971800" indent="-228600" defTabSz="457200" eaLnBrk="0" fontAlgn="base" hangingPunct="0">
              <a:lnSpc>
                <a:spcPct val="90000"/>
              </a:lnSpc>
              <a:spcBef>
                <a:spcPts val="50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Times New Roman" panose="02020603050405020304" pitchFamily="18" charset="0"/>
                <a:ea typeface="Lucida Sans Unicode" panose="020B0602030504020204" pitchFamily="34" charset="0"/>
                <a:cs typeface="Lucida Sans Unicode" panose="020B0602030504020204" pitchFamily="34" charset="0"/>
              </a:defRPr>
            </a:lvl7pPr>
            <a:lvl8pPr marL="3429000" indent="-228600" defTabSz="457200" eaLnBrk="0" fontAlgn="base" hangingPunct="0">
              <a:lnSpc>
                <a:spcPct val="90000"/>
              </a:lnSpc>
              <a:spcBef>
                <a:spcPts val="50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Times New Roman" panose="02020603050405020304" pitchFamily="18" charset="0"/>
                <a:ea typeface="Lucida Sans Unicode" panose="020B0602030504020204" pitchFamily="34" charset="0"/>
                <a:cs typeface="Lucida Sans Unicode" panose="020B0602030504020204" pitchFamily="34" charset="0"/>
              </a:defRPr>
            </a:lvl8pPr>
            <a:lvl9pPr marL="3886200" indent="-228600" defTabSz="457200" eaLnBrk="0" fontAlgn="base" hangingPunct="0">
              <a:lnSpc>
                <a:spcPct val="90000"/>
              </a:lnSpc>
              <a:spcBef>
                <a:spcPts val="50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Times New Roman" panose="02020603050405020304" pitchFamily="18" charset="0"/>
                <a:ea typeface="Lucida Sans Unicode" panose="020B0602030504020204" pitchFamily="34" charset="0"/>
                <a:cs typeface="Lucida Sans Unicode" panose="020B0602030504020204" pitchFamily="34" charset="0"/>
              </a:defRPr>
            </a:lvl9pPr>
          </a:lstStyle>
          <a:p>
            <a:pPr algn="ctr" defTabSz="457200" fontAlgn="base">
              <a:lnSpc>
                <a:spcPct val="100000"/>
              </a:lnSpc>
              <a:spcBef>
                <a:spcPct val="0"/>
              </a:spcBef>
              <a:spcAft>
                <a:spcPct val="0"/>
              </a:spcAft>
              <a:buFont typeface="Times New Roman" panose="02020603050405020304" pitchFamily="18" charset="0"/>
              <a:buNone/>
            </a:pPr>
            <a:r>
              <a:rPr lang="en-GB" altLang="en-US" sz="4400" b="1" smtClean="0">
                <a:solidFill>
                  <a:srgbClr val="FFFF00"/>
                </a:solidFill>
                <a:latin typeface="Arial" panose="020B0604020202020204" pitchFamily="34" charset="0"/>
              </a:rPr>
              <a:t>Landform Mapping Summary</a:t>
            </a:r>
          </a:p>
        </p:txBody>
      </p:sp>
      <p:sp>
        <p:nvSpPr>
          <p:cNvPr id="72707" name="Text Box 3"/>
          <p:cNvSpPr txBox="1">
            <a:spLocks noChangeArrowheads="1"/>
          </p:cNvSpPr>
          <p:nvPr/>
        </p:nvSpPr>
        <p:spPr bwMode="auto">
          <a:xfrm>
            <a:off x="0" y="1676400"/>
            <a:ext cx="9144000" cy="43315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457200" tIns="46800" rIns="457200" bIns="46800">
            <a:spAutoFit/>
          </a:bodyPr>
          <a:lstStyle>
            <a:lvl1pPr>
              <a:lnSpc>
                <a:spcPct val="90000"/>
              </a:lnSpc>
              <a:spcBef>
                <a:spcPts val="8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200">
                <a:solidFill>
                  <a:srgbClr val="000000"/>
                </a:solidFill>
                <a:latin typeface="Times New Roman" panose="02020603050405020304" pitchFamily="18" charset="0"/>
                <a:ea typeface="Lucida Sans Unicode" panose="020B0602030504020204" pitchFamily="34" charset="0"/>
                <a:cs typeface="Lucida Sans Unicode" panose="020B0602030504020204" pitchFamily="34" charset="0"/>
              </a:defRPr>
            </a:lvl1pPr>
            <a:lvl2pPr>
              <a:lnSpc>
                <a:spcPct val="90000"/>
              </a:lnSpc>
              <a:spcBef>
                <a:spcPts val="7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rgbClr val="000000"/>
                </a:solidFill>
                <a:latin typeface="Times New Roman" panose="02020603050405020304" pitchFamily="18" charset="0"/>
                <a:ea typeface="Lucida Sans Unicode" panose="020B0602030504020204" pitchFamily="34" charset="0"/>
                <a:cs typeface="Lucida Sans Unicode" panose="020B0602030504020204" pitchFamily="34" charset="0"/>
              </a:defRPr>
            </a:lvl2pPr>
            <a:lvl3pPr marL="1143000" indent="-228600">
              <a:lnSpc>
                <a:spcPct val="90000"/>
              </a:lnSpc>
              <a:spcBef>
                <a:spcPts val="6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ea typeface="Lucida Sans Unicode" panose="020B0602030504020204" pitchFamily="34" charset="0"/>
                <a:cs typeface="Lucida Sans Unicode" panose="020B0602030504020204" pitchFamily="34" charset="0"/>
              </a:defRPr>
            </a:lvl3pPr>
            <a:lvl4pPr marL="1600200" indent="-228600">
              <a:lnSpc>
                <a:spcPct val="90000"/>
              </a:lnSpc>
              <a:spcBef>
                <a:spcPts val="5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Times New Roman" panose="02020603050405020304" pitchFamily="18" charset="0"/>
                <a:ea typeface="Lucida Sans Unicode" panose="020B0602030504020204" pitchFamily="34" charset="0"/>
                <a:cs typeface="Lucida Sans Unicode" panose="020B0602030504020204" pitchFamily="34" charset="0"/>
              </a:defRPr>
            </a:lvl4pPr>
            <a:lvl5pPr marL="2057400" indent="-228600">
              <a:lnSpc>
                <a:spcPct val="90000"/>
              </a:lnSpc>
              <a:spcBef>
                <a:spcPts val="5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Times New Roman" panose="02020603050405020304" pitchFamily="18" charset="0"/>
                <a:ea typeface="Lucida Sans Unicode" panose="020B0602030504020204" pitchFamily="34" charset="0"/>
                <a:cs typeface="Lucida Sans Unicode" panose="020B0602030504020204" pitchFamily="34" charset="0"/>
              </a:defRPr>
            </a:lvl5pPr>
            <a:lvl6pPr marL="2514600" indent="-228600" defTabSz="457200" eaLnBrk="0" fontAlgn="base" hangingPunct="0">
              <a:lnSpc>
                <a:spcPct val="90000"/>
              </a:lnSpc>
              <a:spcBef>
                <a:spcPts val="50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Times New Roman" panose="02020603050405020304" pitchFamily="18" charset="0"/>
                <a:ea typeface="Lucida Sans Unicode" panose="020B0602030504020204" pitchFamily="34" charset="0"/>
                <a:cs typeface="Lucida Sans Unicode" panose="020B0602030504020204" pitchFamily="34" charset="0"/>
              </a:defRPr>
            </a:lvl6pPr>
            <a:lvl7pPr marL="2971800" indent="-228600" defTabSz="457200" eaLnBrk="0" fontAlgn="base" hangingPunct="0">
              <a:lnSpc>
                <a:spcPct val="90000"/>
              </a:lnSpc>
              <a:spcBef>
                <a:spcPts val="50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Times New Roman" panose="02020603050405020304" pitchFamily="18" charset="0"/>
                <a:ea typeface="Lucida Sans Unicode" panose="020B0602030504020204" pitchFamily="34" charset="0"/>
                <a:cs typeface="Lucida Sans Unicode" panose="020B0602030504020204" pitchFamily="34" charset="0"/>
              </a:defRPr>
            </a:lvl7pPr>
            <a:lvl8pPr marL="3429000" indent="-228600" defTabSz="457200" eaLnBrk="0" fontAlgn="base" hangingPunct="0">
              <a:lnSpc>
                <a:spcPct val="90000"/>
              </a:lnSpc>
              <a:spcBef>
                <a:spcPts val="50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Times New Roman" panose="02020603050405020304" pitchFamily="18" charset="0"/>
                <a:ea typeface="Lucida Sans Unicode" panose="020B0602030504020204" pitchFamily="34" charset="0"/>
                <a:cs typeface="Lucida Sans Unicode" panose="020B0602030504020204" pitchFamily="34" charset="0"/>
              </a:defRPr>
            </a:lvl8pPr>
            <a:lvl9pPr marL="3886200" indent="-228600" defTabSz="457200" eaLnBrk="0" fontAlgn="base" hangingPunct="0">
              <a:lnSpc>
                <a:spcPct val="90000"/>
              </a:lnSpc>
              <a:spcBef>
                <a:spcPts val="50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Times New Roman" panose="02020603050405020304" pitchFamily="18" charset="0"/>
                <a:ea typeface="Lucida Sans Unicode" panose="020B0602030504020204" pitchFamily="34" charset="0"/>
                <a:cs typeface="Lucida Sans Unicode" panose="020B0602030504020204" pitchFamily="34" charset="0"/>
              </a:defRPr>
            </a:lvl9pPr>
          </a:lstStyle>
          <a:p>
            <a:pPr defTabSz="457200" fontAlgn="base">
              <a:lnSpc>
                <a:spcPct val="100000"/>
              </a:lnSpc>
              <a:spcBef>
                <a:spcPts val="1500"/>
              </a:spcBef>
              <a:spcAft>
                <a:spcPct val="0"/>
              </a:spcAft>
              <a:buClr>
                <a:srgbClr val="FFFFFF"/>
              </a:buClr>
              <a:buFont typeface="Wingdings" panose="05000000000000000000" pitchFamily="2" charset="2"/>
              <a:buChar char="§"/>
            </a:pPr>
            <a:r>
              <a:rPr lang="en-GB" altLang="en-US" sz="2400" b="1" dirty="0" smtClean="0">
                <a:solidFill>
                  <a:srgbClr val="FFFFFF"/>
                </a:solidFill>
                <a:latin typeface="Arial" panose="020B0604020202020204" pitchFamily="34" charset="0"/>
              </a:rPr>
              <a:t> Automated mapping approached expert mapping</a:t>
            </a:r>
          </a:p>
          <a:p>
            <a:pPr lvl="1" defTabSz="457200" fontAlgn="base">
              <a:lnSpc>
                <a:spcPct val="100000"/>
              </a:lnSpc>
              <a:spcBef>
                <a:spcPts val="1000"/>
              </a:spcBef>
              <a:spcAft>
                <a:spcPct val="0"/>
              </a:spcAft>
              <a:buClr>
                <a:srgbClr val="FFFFFF"/>
              </a:buClr>
              <a:buFontTx/>
              <a:buChar char="•"/>
            </a:pPr>
            <a:r>
              <a:rPr lang="en-GB" altLang="en-US" sz="2000" dirty="0" smtClean="0">
                <a:solidFill>
                  <a:srgbClr val="FFFFFF"/>
                </a:solidFill>
                <a:latin typeface="Arial" panose="020B0604020202020204" pitchFamily="34" charset="0"/>
              </a:rPr>
              <a:t> 59% vs. 70% Overall Accuracy</a:t>
            </a:r>
          </a:p>
          <a:p>
            <a:pPr defTabSz="457200" fontAlgn="base">
              <a:lnSpc>
                <a:spcPct val="100000"/>
              </a:lnSpc>
              <a:spcBef>
                <a:spcPts val="1500"/>
              </a:spcBef>
              <a:spcAft>
                <a:spcPct val="0"/>
              </a:spcAft>
              <a:buClr>
                <a:srgbClr val="FFFFFF"/>
              </a:buClr>
              <a:buFontTx/>
              <a:buChar char="•"/>
            </a:pPr>
            <a:endParaRPr lang="en-GB" altLang="en-US" sz="2000" dirty="0" smtClean="0">
              <a:solidFill>
                <a:srgbClr val="FFFFFF"/>
              </a:solidFill>
              <a:latin typeface="Arial" panose="020B0604020202020204" pitchFamily="34" charset="0"/>
            </a:endParaRPr>
          </a:p>
          <a:p>
            <a:pPr defTabSz="457200" fontAlgn="base">
              <a:lnSpc>
                <a:spcPct val="100000"/>
              </a:lnSpc>
              <a:spcBef>
                <a:spcPts val="1500"/>
              </a:spcBef>
              <a:spcAft>
                <a:spcPct val="0"/>
              </a:spcAft>
              <a:buClr>
                <a:srgbClr val="FFFFFF"/>
              </a:buClr>
              <a:buFont typeface="Wingdings" panose="05000000000000000000" pitchFamily="2" charset="2"/>
              <a:buChar char="§"/>
            </a:pPr>
            <a:r>
              <a:rPr lang="en-GB" altLang="en-US" sz="2400" b="1" dirty="0" smtClean="0">
                <a:solidFill>
                  <a:srgbClr val="FFFFFF"/>
                </a:solidFill>
                <a:latin typeface="Arial" panose="020B0604020202020204" pitchFamily="34" charset="0"/>
              </a:rPr>
              <a:t> Random Forest performed best</a:t>
            </a:r>
          </a:p>
          <a:p>
            <a:pPr lvl="1" defTabSz="457200" fontAlgn="base">
              <a:lnSpc>
                <a:spcPct val="100000"/>
              </a:lnSpc>
              <a:spcBef>
                <a:spcPts val="1000"/>
              </a:spcBef>
              <a:spcAft>
                <a:spcPct val="0"/>
              </a:spcAft>
              <a:buClr>
                <a:srgbClr val="FFFFFF"/>
              </a:buClr>
              <a:buFontTx/>
              <a:buChar char="•"/>
            </a:pPr>
            <a:r>
              <a:rPr lang="en-GB" altLang="en-US" sz="2000" dirty="0" smtClean="0">
                <a:solidFill>
                  <a:srgbClr val="FFFFFF"/>
                </a:solidFill>
                <a:latin typeface="Arial" panose="020B0604020202020204" pitchFamily="34" charset="0"/>
              </a:rPr>
              <a:t> 59% Overall Accuracy vs 53% for BDT</a:t>
            </a:r>
          </a:p>
          <a:p>
            <a:pPr lvl="1" defTabSz="457200" fontAlgn="base">
              <a:lnSpc>
                <a:spcPct val="100000"/>
              </a:lnSpc>
              <a:spcBef>
                <a:spcPts val="1000"/>
              </a:spcBef>
              <a:spcAft>
                <a:spcPct val="0"/>
              </a:spcAft>
              <a:buClr>
                <a:srgbClr val="FFFFFF"/>
              </a:buClr>
              <a:buFontTx/>
              <a:buChar char="•"/>
            </a:pPr>
            <a:r>
              <a:rPr lang="en-GB" altLang="en-US" sz="2000" dirty="0" smtClean="0">
                <a:solidFill>
                  <a:srgbClr val="FFFFFF"/>
                </a:solidFill>
                <a:latin typeface="Arial" panose="020B0604020202020204" pitchFamily="34" charset="0"/>
              </a:rPr>
              <a:t> Field observations focused on transitional areas</a:t>
            </a:r>
          </a:p>
          <a:p>
            <a:pPr defTabSz="457200" fontAlgn="base">
              <a:lnSpc>
                <a:spcPct val="100000"/>
              </a:lnSpc>
              <a:spcBef>
                <a:spcPts val="1500"/>
              </a:spcBef>
              <a:spcAft>
                <a:spcPct val="0"/>
              </a:spcAft>
              <a:buClr>
                <a:srgbClr val="FFFFFF"/>
              </a:buClr>
              <a:buFontTx/>
              <a:buChar char="•"/>
            </a:pPr>
            <a:endParaRPr lang="en-GB" altLang="en-US" sz="2000" dirty="0" smtClean="0">
              <a:solidFill>
                <a:srgbClr val="FFFFFF"/>
              </a:solidFill>
              <a:latin typeface="Arial" panose="020B0604020202020204" pitchFamily="34" charset="0"/>
            </a:endParaRPr>
          </a:p>
          <a:p>
            <a:pPr defTabSz="457200" fontAlgn="base">
              <a:lnSpc>
                <a:spcPct val="100000"/>
              </a:lnSpc>
              <a:spcBef>
                <a:spcPts val="1500"/>
              </a:spcBef>
              <a:spcAft>
                <a:spcPct val="0"/>
              </a:spcAft>
              <a:buClr>
                <a:srgbClr val="FFFFFF"/>
              </a:buClr>
              <a:buFont typeface="Wingdings" panose="05000000000000000000" pitchFamily="2" charset="2"/>
              <a:buChar char="§"/>
            </a:pPr>
            <a:r>
              <a:rPr lang="en-GB" altLang="en-US" sz="2400" b="1" dirty="0" smtClean="0">
                <a:solidFill>
                  <a:srgbClr val="FFFFFF"/>
                </a:solidFill>
                <a:latin typeface="Arial" panose="020B0604020202020204" pitchFamily="34" charset="0"/>
              </a:rPr>
              <a:t> Slope was most important terrain attribute</a:t>
            </a:r>
          </a:p>
          <a:p>
            <a:pPr lvl="1" defTabSz="457200" fontAlgn="base">
              <a:lnSpc>
                <a:spcPct val="100000"/>
              </a:lnSpc>
              <a:spcBef>
                <a:spcPts val="1000"/>
              </a:spcBef>
              <a:spcAft>
                <a:spcPct val="0"/>
              </a:spcAft>
              <a:buClr>
                <a:srgbClr val="FFFFFF"/>
              </a:buClr>
              <a:buFontTx/>
              <a:buChar char="•"/>
            </a:pPr>
            <a:r>
              <a:rPr lang="en-GB" altLang="en-US" sz="2000" dirty="0" smtClean="0">
                <a:solidFill>
                  <a:srgbClr val="FFFFFF"/>
                </a:solidFill>
                <a:latin typeface="Arial" panose="020B0604020202020204" pitchFamily="34" charset="0"/>
              </a:rPr>
              <a:t> elevation, distance above stream</a:t>
            </a:r>
            <a:r>
              <a:rPr lang="en-GB" altLang="en-US" sz="2000" b="1" dirty="0" smtClean="0">
                <a:solidFill>
                  <a:srgbClr val="FFFFFF"/>
                </a:solidFill>
                <a:latin typeface="Arial" panose="020B0604020202020204" pitchFamily="34" charset="0"/>
              </a:rPr>
              <a:t> </a:t>
            </a:r>
          </a:p>
        </p:txBody>
      </p:sp>
      <p:pic>
        <p:nvPicPr>
          <p:cNvPr id="72708" name="Picture 4" descr="290_27_6_vist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8400" y="2133600"/>
            <a:ext cx="1425575" cy="1900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84241089"/>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3"/>
          <p:cNvSpPr>
            <a:spLocks noChangeArrowheads="1"/>
          </p:cNvSpPr>
          <p:nvPr/>
        </p:nvSpPr>
        <p:spPr bwMode="auto">
          <a:xfrm>
            <a:off x="1885950" y="-1095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800"/>
              </a:spcBef>
              <a:buClr>
                <a:srgbClr val="000000"/>
              </a:buClr>
              <a:buSzPct val="100000"/>
              <a:buFont typeface="Times New Roman" panose="02020603050405020304" pitchFamily="18" charset="0"/>
              <a:buChar char="•"/>
              <a:defRPr sz="3200">
                <a:solidFill>
                  <a:srgbClr val="000000"/>
                </a:solidFill>
                <a:latin typeface="Times New Roman" panose="02020603050405020304" pitchFamily="18" charset="0"/>
                <a:ea typeface="Lucida Sans Unicode" panose="020B0602030504020204" pitchFamily="34" charset="0"/>
                <a:cs typeface="Lucida Sans Unicode" panose="020B0602030504020204" pitchFamily="34" charset="0"/>
              </a:defRPr>
            </a:lvl1pPr>
            <a:lvl2pPr marL="742950" indent="-285750">
              <a:lnSpc>
                <a:spcPct val="90000"/>
              </a:lnSpc>
              <a:spcBef>
                <a:spcPts val="700"/>
              </a:spcBef>
              <a:buClr>
                <a:srgbClr val="000000"/>
              </a:buClr>
              <a:buSzPct val="100000"/>
              <a:buFont typeface="Times New Roman" panose="02020603050405020304" pitchFamily="18" charset="0"/>
              <a:buChar char="–"/>
              <a:defRPr sz="2800">
                <a:solidFill>
                  <a:srgbClr val="000000"/>
                </a:solidFill>
                <a:latin typeface="Times New Roman" panose="02020603050405020304" pitchFamily="18" charset="0"/>
                <a:ea typeface="Lucida Sans Unicode" panose="020B0602030504020204" pitchFamily="34" charset="0"/>
                <a:cs typeface="Lucida Sans Unicode" panose="020B0602030504020204" pitchFamily="34" charset="0"/>
              </a:defRPr>
            </a:lvl2pPr>
            <a:lvl3pPr marL="1143000" indent="-228600">
              <a:lnSpc>
                <a:spcPct val="90000"/>
              </a:lnSpc>
              <a:spcBef>
                <a:spcPts val="600"/>
              </a:spcBef>
              <a:buClr>
                <a:srgbClr val="000000"/>
              </a:buClr>
              <a:buSzPct val="100000"/>
              <a:buFont typeface="Times New Roman" panose="02020603050405020304" pitchFamily="18" charset="0"/>
              <a:buChar char="•"/>
              <a:defRPr sz="2400">
                <a:solidFill>
                  <a:srgbClr val="000000"/>
                </a:solidFill>
                <a:latin typeface="Times New Roman" panose="02020603050405020304" pitchFamily="18" charset="0"/>
                <a:ea typeface="Lucida Sans Unicode" panose="020B0602030504020204" pitchFamily="34" charset="0"/>
                <a:cs typeface="Lucida Sans Unicode" panose="020B0602030504020204" pitchFamily="34" charset="0"/>
              </a:defRPr>
            </a:lvl3pPr>
            <a:lvl4pPr marL="1600200" indent="-228600">
              <a:lnSpc>
                <a:spcPct val="90000"/>
              </a:lnSpc>
              <a:spcBef>
                <a:spcPts val="500"/>
              </a:spcBef>
              <a:buClr>
                <a:srgbClr val="000000"/>
              </a:buClr>
              <a:buSzPct val="100000"/>
              <a:buFont typeface="Times New Roman" panose="02020603050405020304" pitchFamily="18" charset="0"/>
              <a:buChar char="–"/>
              <a:defRPr sz="2000">
                <a:solidFill>
                  <a:srgbClr val="000000"/>
                </a:solidFill>
                <a:latin typeface="Times New Roman" panose="02020603050405020304" pitchFamily="18" charset="0"/>
                <a:ea typeface="Lucida Sans Unicode" panose="020B0602030504020204" pitchFamily="34" charset="0"/>
                <a:cs typeface="Lucida Sans Unicode" panose="020B0602030504020204" pitchFamily="34" charset="0"/>
              </a:defRPr>
            </a:lvl4pPr>
            <a:lvl5pPr marL="2057400" indent="-228600">
              <a:lnSpc>
                <a:spcPct val="90000"/>
              </a:lnSpc>
              <a:spcBef>
                <a:spcPts val="500"/>
              </a:spcBef>
              <a:buClr>
                <a:srgbClr val="000000"/>
              </a:buClr>
              <a:buSzPct val="100000"/>
              <a:buFont typeface="Times New Roman" panose="02020603050405020304" pitchFamily="18" charset="0"/>
              <a:buChar char="»"/>
              <a:defRPr sz="2000">
                <a:solidFill>
                  <a:srgbClr val="000000"/>
                </a:solidFill>
                <a:latin typeface="Times New Roman" panose="02020603050405020304" pitchFamily="18" charset="0"/>
                <a:ea typeface="Lucida Sans Unicode" panose="020B0602030504020204" pitchFamily="34" charset="0"/>
                <a:cs typeface="Lucida Sans Unicode" panose="020B0602030504020204" pitchFamily="34" charset="0"/>
              </a:defRPr>
            </a:lvl5pPr>
            <a:lvl6pPr marL="2514600" indent="-228600" defTabSz="457200" eaLnBrk="0" fontAlgn="base" hangingPunct="0">
              <a:lnSpc>
                <a:spcPct val="90000"/>
              </a:lnSpc>
              <a:spcBef>
                <a:spcPts val="500"/>
              </a:spcBef>
              <a:spcAft>
                <a:spcPct val="0"/>
              </a:spcAft>
              <a:buClr>
                <a:srgbClr val="000000"/>
              </a:buClr>
              <a:buSzPct val="100000"/>
              <a:buFont typeface="Times New Roman" panose="02020603050405020304" pitchFamily="18" charset="0"/>
              <a:buChar char="»"/>
              <a:defRPr sz="2000">
                <a:solidFill>
                  <a:srgbClr val="000000"/>
                </a:solidFill>
                <a:latin typeface="Times New Roman" panose="02020603050405020304" pitchFamily="18" charset="0"/>
                <a:ea typeface="Lucida Sans Unicode" panose="020B0602030504020204" pitchFamily="34" charset="0"/>
                <a:cs typeface="Lucida Sans Unicode" panose="020B0602030504020204" pitchFamily="34" charset="0"/>
              </a:defRPr>
            </a:lvl6pPr>
            <a:lvl7pPr marL="2971800" indent="-228600" defTabSz="457200" eaLnBrk="0" fontAlgn="base" hangingPunct="0">
              <a:lnSpc>
                <a:spcPct val="90000"/>
              </a:lnSpc>
              <a:spcBef>
                <a:spcPts val="500"/>
              </a:spcBef>
              <a:spcAft>
                <a:spcPct val="0"/>
              </a:spcAft>
              <a:buClr>
                <a:srgbClr val="000000"/>
              </a:buClr>
              <a:buSzPct val="100000"/>
              <a:buFont typeface="Times New Roman" panose="02020603050405020304" pitchFamily="18" charset="0"/>
              <a:buChar char="»"/>
              <a:defRPr sz="2000">
                <a:solidFill>
                  <a:srgbClr val="000000"/>
                </a:solidFill>
                <a:latin typeface="Times New Roman" panose="02020603050405020304" pitchFamily="18" charset="0"/>
                <a:ea typeface="Lucida Sans Unicode" panose="020B0602030504020204" pitchFamily="34" charset="0"/>
                <a:cs typeface="Lucida Sans Unicode" panose="020B0602030504020204" pitchFamily="34" charset="0"/>
              </a:defRPr>
            </a:lvl7pPr>
            <a:lvl8pPr marL="3429000" indent="-228600" defTabSz="457200" eaLnBrk="0" fontAlgn="base" hangingPunct="0">
              <a:lnSpc>
                <a:spcPct val="90000"/>
              </a:lnSpc>
              <a:spcBef>
                <a:spcPts val="500"/>
              </a:spcBef>
              <a:spcAft>
                <a:spcPct val="0"/>
              </a:spcAft>
              <a:buClr>
                <a:srgbClr val="000000"/>
              </a:buClr>
              <a:buSzPct val="100000"/>
              <a:buFont typeface="Times New Roman" panose="02020603050405020304" pitchFamily="18" charset="0"/>
              <a:buChar char="»"/>
              <a:defRPr sz="2000">
                <a:solidFill>
                  <a:srgbClr val="000000"/>
                </a:solidFill>
                <a:latin typeface="Times New Roman" panose="02020603050405020304" pitchFamily="18" charset="0"/>
                <a:ea typeface="Lucida Sans Unicode" panose="020B0602030504020204" pitchFamily="34" charset="0"/>
                <a:cs typeface="Lucida Sans Unicode" panose="020B0602030504020204" pitchFamily="34" charset="0"/>
              </a:defRPr>
            </a:lvl8pPr>
            <a:lvl9pPr marL="3886200" indent="-228600" defTabSz="457200" eaLnBrk="0" fontAlgn="base" hangingPunct="0">
              <a:lnSpc>
                <a:spcPct val="90000"/>
              </a:lnSpc>
              <a:spcBef>
                <a:spcPts val="500"/>
              </a:spcBef>
              <a:spcAft>
                <a:spcPct val="0"/>
              </a:spcAft>
              <a:buClr>
                <a:srgbClr val="000000"/>
              </a:buClr>
              <a:buSzPct val="100000"/>
              <a:buFont typeface="Times New Roman" panose="02020603050405020304" pitchFamily="18" charset="0"/>
              <a:buChar char="»"/>
              <a:defRPr sz="2000">
                <a:solidFill>
                  <a:srgbClr val="000000"/>
                </a:solidFill>
                <a:latin typeface="Times New Roman" panose="02020603050405020304" pitchFamily="18" charset="0"/>
                <a:ea typeface="Lucida Sans Unicode" panose="020B0602030504020204" pitchFamily="34" charset="0"/>
                <a:cs typeface="Lucida Sans Unicode" panose="020B0602030504020204" pitchFamily="34" charset="0"/>
              </a:defRPr>
            </a:lvl9pPr>
          </a:lstStyle>
          <a:p>
            <a:pPr defTabSz="457200" fontAlgn="base">
              <a:spcBef>
                <a:spcPct val="0"/>
              </a:spcBef>
              <a:spcAft>
                <a:spcPct val="0"/>
              </a:spcAft>
              <a:buFont typeface="Times New Roman" panose="02020603050405020304" pitchFamily="18" charset="0"/>
              <a:buNone/>
            </a:pPr>
            <a:endParaRPr lang="en-US" altLang="en-US" sz="2400" smtClean="0">
              <a:solidFill>
                <a:srgbClr val="FFFFFF"/>
              </a:solidFill>
            </a:endParaRPr>
          </a:p>
        </p:txBody>
      </p:sp>
      <p:pic>
        <p:nvPicPr>
          <p:cNvPr id="74755" name="Picture 2"/>
          <p:cNvPicPr>
            <a:picLocks noChangeAspect="1" noChangeArrowheads="1"/>
          </p:cNvPicPr>
          <p:nvPr/>
        </p:nvPicPr>
        <p:blipFill>
          <a:blip r:embed="rId3">
            <a:extLst>
              <a:ext uri="{28A0092B-C50C-407E-A947-70E740481C1C}">
                <a14:useLocalDpi xmlns:a14="http://schemas.microsoft.com/office/drawing/2010/main" val="0"/>
              </a:ext>
            </a:extLst>
          </a:blip>
          <a:srcRect r="2049"/>
          <a:stretch>
            <a:fillRect/>
          </a:stretch>
        </p:blipFill>
        <p:spPr bwMode="auto">
          <a:xfrm>
            <a:off x="3665538" y="0"/>
            <a:ext cx="5173662" cy="681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4756" name="Text Box 4"/>
          <p:cNvSpPr txBox="1">
            <a:spLocks noChangeArrowheads="1"/>
          </p:cNvSpPr>
          <p:nvPr/>
        </p:nvSpPr>
        <p:spPr bwMode="auto">
          <a:xfrm>
            <a:off x="228600" y="533400"/>
            <a:ext cx="3200400" cy="2122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800"/>
              </a:spcBef>
              <a:buClr>
                <a:srgbClr val="000000"/>
              </a:buClr>
              <a:buSzPct val="100000"/>
              <a:buFont typeface="Times New Roman" panose="02020603050405020304" pitchFamily="18" charset="0"/>
              <a:buChar char="•"/>
              <a:defRPr sz="3200">
                <a:solidFill>
                  <a:srgbClr val="000000"/>
                </a:solidFill>
                <a:latin typeface="Times New Roman" panose="02020603050405020304" pitchFamily="18" charset="0"/>
                <a:ea typeface="Lucida Sans Unicode" panose="020B0602030504020204" pitchFamily="34" charset="0"/>
                <a:cs typeface="Lucida Sans Unicode" panose="020B0602030504020204" pitchFamily="34" charset="0"/>
              </a:defRPr>
            </a:lvl1pPr>
            <a:lvl2pPr marL="742950" indent="-285750">
              <a:lnSpc>
                <a:spcPct val="90000"/>
              </a:lnSpc>
              <a:spcBef>
                <a:spcPts val="700"/>
              </a:spcBef>
              <a:buClr>
                <a:srgbClr val="000000"/>
              </a:buClr>
              <a:buSzPct val="100000"/>
              <a:buFont typeface="Times New Roman" panose="02020603050405020304" pitchFamily="18" charset="0"/>
              <a:buChar char="–"/>
              <a:defRPr sz="2800">
                <a:solidFill>
                  <a:srgbClr val="000000"/>
                </a:solidFill>
                <a:latin typeface="Times New Roman" panose="02020603050405020304" pitchFamily="18" charset="0"/>
                <a:ea typeface="Lucida Sans Unicode" panose="020B0602030504020204" pitchFamily="34" charset="0"/>
                <a:cs typeface="Lucida Sans Unicode" panose="020B0602030504020204" pitchFamily="34" charset="0"/>
              </a:defRPr>
            </a:lvl2pPr>
            <a:lvl3pPr marL="1143000" indent="-228600">
              <a:lnSpc>
                <a:spcPct val="90000"/>
              </a:lnSpc>
              <a:spcBef>
                <a:spcPts val="600"/>
              </a:spcBef>
              <a:buClr>
                <a:srgbClr val="000000"/>
              </a:buClr>
              <a:buSzPct val="100000"/>
              <a:buFont typeface="Times New Roman" panose="02020603050405020304" pitchFamily="18" charset="0"/>
              <a:buChar char="•"/>
              <a:defRPr sz="2400">
                <a:solidFill>
                  <a:srgbClr val="000000"/>
                </a:solidFill>
                <a:latin typeface="Times New Roman" panose="02020603050405020304" pitchFamily="18" charset="0"/>
                <a:ea typeface="Lucida Sans Unicode" panose="020B0602030504020204" pitchFamily="34" charset="0"/>
                <a:cs typeface="Lucida Sans Unicode" panose="020B0602030504020204" pitchFamily="34" charset="0"/>
              </a:defRPr>
            </a:lvl3pPr>
            <a:lvl4pPr marL="1600200" indent="-228600">
              <a:lnSpc>
                <a:spcPct val="90000"/>
              </a:lnSpc>
              <a:spcBef>
                <a:spcPts val="500"/>
              </a:spcBef>
              <a:buClr>
                <a:srgbClr val="000000"/>
              </a:buClr>
              <a:buSzPct val="100000"/>
              <a:buFont typeface="Times New Roman" panose="02020603050405020304" pitchFamily="18" charset="0"/>
              <a:buChar char="–"/>
              <a:defRPr sz="2000">
                <a:solidFill>
                  <a:srgbClr val="000000"/>
                </a:solidFill>
                <a:latin typeface="Times New Roman" panose="02020603050405020304" pitchFamily="18" charset="0"/>
                <a:ea typeface="Lucida Sans Unicode" panose="020B0602030504020204" pitchFamily="34" charset="0"/>
                <a:cs typeface="Lucida Sans Unicode" panose="020B0602030504020204" pitchFamily="34" charset="0"/>
              </a:defRPr>
            </a:lvl4pPr>
            <a:lvl5pPr marL="2057400" indent="-228600">
              <a:lnSpc>
                <a:spcPct val="90000"/>
              </a:lnSpc>
              <a:spcBef>
                <a:spcPts val="500"/>
              </a:spcBef>
              <a:buClr>
                <a:srgbClr val="000000"/>
              </a:buClr>
              <a:buSzPct val="100000"/>
              <a:buFont typeface="Times New Roman" panose="02020603050405020304" pitchFamily="18" charset="0"/>
              <a:buChar char="»"/>
              <a:defRPr sz="2000">
                <a:solidFill>
                  <a:srgbClr val="000000"/>
                </a:solidFill>
                <a:latin typeface="Times New Roman" panose="02020603050405020304" pitchFamily="18" charset="0"/>
                <a:ea typeface="Lucida Sans Unicode" panose="020B0602030504020204" pitchFamily="34" charset="0"/>
                <a:cs typeface="Lucida Sans Unicode" panose="020B0602030504020204" pitchFamily="34" charset="0"/>
              </a:defRPr>
            </a:lvl5pPr>
            <a:lvl6pPr marL="2514600" indent="-228600" defTabSz="457200" eaLnBrk="0" fontAlgn="base" hangingPunct="0">
              <a:lnSpc>
                <a:spcPct val="90000"/>
              </a:lnSpc>
              <a:spcBef>
                <a:spcPts val="500"/>
              </a:spcBef>
              <a:spcAft>
                <a:spcPct val="0"/>
              </a:spcAft>
              <a:buClr>
                <a:srgbClr val="000000"/>
              </a:buClr>
              <a:buSzPct val="100000"/>
              <a:buFont typeface="Times New Roman" panose="02020603050405020304" pitchFamily="18" charset="0"/>
              <a:buChar char="»"/>
              <a:defRPr sz="2000">
                <a:solidFill>
                  <a:srgbClr val="000000"/>
                </a:solidFill>
                <a:latin typeface="Times New Roman" panose="02020603050405020304" pitchFamily="18" charset="0"/>
                <a:ea typeface="Lucida Sans Unicode" panose="020B0602030504020204" pitchFamily="34" charset="0"/>
                <a:cs typeface="Lucida Sans Unicode" panose="020B0602030504020204" pitchFamily="34" charset="0"/>
              </a:defRPr>
            </a:lvl6pPr>
            <a:lvl7pPr marL="2971800" indent="-228600" defTabSz="457200" eaLnBrk="0" fontAlgn="base" hangingPunct="0">
              <a:lnSpc>
                <a:spcPct val="90000"/>
              </a:lnSpc>
              <a:spcBef>
                <a:spcPts val="500"/>
              </a:spcBef>
              <a:spcAft>
                <a:spcPct val="0"/>
              </a:spcAft>
              <a:buClr>
                <a:srgbClr val="000000"/>
              </a:buClr>
              <a:buSzPct val="100000"/>
              <a:buFont typeface="Times New Roman" panose="02020603050405020304" pitchFamily="18" charset="0"/>
              <a:buChar char="»"/>
              <a:defRPr sz="2000">
                <a:solidFill>
                  <a:srgbClr val="000000"/>
                </a:solidFill>
                <a:latin typeface="Times New Roman" panose="02020603050405020304" pitchFamily="18" charset="0"/>
                <a:ea typeface="Lucida Sans Unicode" panose="020B0602030504020204" pitchFamily="34" charset="0"/>
                <a:cs typeface="Lucida Sans Unicode" panose="020B0602030504020204" pitchFamily="34" charset="0"/>
              </a:defRPr>
            </a:lvl7pPr>
            <a:lvl8pPr marL="3429000" indent="-228600" defTabSz="457200" eaLnBrk="0" fontAlgn="base" hangingPunct="0">
              <a:lnSpc>
                <a:spcPct val="90000"/>
              </a:lnSpc>
              <a:spcBef>
                <a:spcPts val="500"/>
              </a:spcBef>
              <a:spcAft>
                <a:spcPct val="0"/>
              </a:spcAft>
              <a:buClr>
                <a:srgbClr val="000000"/>
              </a:buClr>
              <a:buSzPct val="100000"/>
              <a:buFont typeface="Times New Roman" panose="02020603050405020304" pitchFamily="18" charset="0"/>
              <a:buChar char="»"/>
              <a:defRPr sz="2000">
                <a:solidFill>
                  <a:srgbClr val="000000"/>
                </a:solidFill>
                <a:latin typeface="Times New Roman" panose="02020603050405020304" pitchFamily="18" charset="0"/>
                <a:ea typeface="Lucida Sans Unicode" panose="020B0602030504020204" pitchFamily="34" charset="0"/>
                <a:cs typeface="Lucida Sans Unicode" panose="020B0602030504020204" pitchFamily="34" charset="0"/>
              </a:defRPr>
            </a:lvl8pPr>
            <a:lvl9pPr marL="3886200" indent="-228600" defTabSz="457200" eaLnBrk="0" fontAlgn="base" hangingPunct="0">
              <a:lnSpc>
                <a:spcPct val="90000"/>
              </a:lnSpc>
              <a:spcBef>
                <a:spcPts val="500"/>
              </a:spcBef>
              <a:spcAft>
                <a:spcPct val="0"/>
              </a:spcAft>
              <a:buClr>
                <a:srgbClr val="000000"/>
              </a:buClr>
              <a:buSzPct val="100000"/>
              <a:buFont typeface="Times New Roman" panose="02020603050405020304" pitchFamily="18" charset="0"/>
              <a:buChar char="»"/>
              <a:defRPr sz="2000">
                <a:solidFill>
                  <a:srgbClr val="000000"/>
                </a:solidFill>
                <a:latin typeface="Times New Roman" panose="02020603050405020304" pitchFamily="18" charset="0"/>
                <a:ea typeface="Lucida Sans Unicode" panose="020B0602030504020204" pitchFamily="34" charset="0"/>
                <a:cs typeface="Lucida Sans Unicode" panose="020B0602030504020204" pitchFamily="34" charset="0"/>
              </a:defRPr>
            </a:lvl9pPr>
          </a:lstStyle>
          <a:p>
            <a:pPr algn="ctr" defTabSz="457200" fontAlgn="base">
              <a:spcBef>
                <a:spcPct val="50000"/>
              </a:spcBef>
              <a:spcAft>
                <a:spcPct val="0"/>
              </a:spcAft>
              <a:buFont typeface="Times New Roman" panose="02020603050405020304" pitchFamily="18" charset="0"/>
              <a:buNone/>
            </a:pPr>
            <a:r>
              <a:rPr lang="en-US" altLang="en-US" sz="3600" b="1" smtClean="0">
                <a:solidFill>
                  <a:srgbClr val="FFFFFF"/>
                </a:solidFill>
              </a:rPr>
              <a:t>Watershed </a:t>
            </a:r>
          </a:p>
          <a:p>
            <a:pPr algn="ctr" defTabSz="457200" fontAlgn="base">
              <a:spcBef>
                <a:spcPct val="50000"/>
              </a:spcBef>
              <a:spcAft>
                <a:spcPct val="0"/>
              </a:spcAft>
              <a:buFont typeface="Times New Roman" panose="02020603050405020304" pitchFamily="18" charset="0"/>
              <a:buNone/>
            </a:pPr>
            <a:r>
              <a:rPr lang="en-US" altLang="en-US" sz="3600" b="1" smtClean="0">
                <a:solidFill>
                  <a:srgbClr val="FFFFFF"/>
                </a:solidFill>
              </a:rPr>
              <a:t>Mapping with </a:t>
            </a:r>
          </a:p>
          <a:p>
            <a:pPr algn="ctr" defTabSz="457200" fontAlgn="base">
              <a:spcBef>
                <a:spcPct val="50000"/>
              </a:spcBef>
              <a:spcAft>
                <a:spcPct val="0"/>
              </a:spcAft>
              <a:buFont typeface="Times New Roman" panose="02020603050405020304" pitchFamily="18" charset="0"/>
              <a:buNone/>
            </a:pPr>
            <a:r>
              <a:rPr lang="en-US" altLang="en-US" sz="3600" b="1" smtClean="0">
                <a:solidFill>
                  <a:srgbClr val="FFFFFF"/>
                </a:solidFill>
              </a:rPr>
              <a:t>BDT model:</a:t>
            </a:r>
          </a:p>
        </p:txBody>
      </p:sp>
      <p:pic>
        <p:nvPicPr>
          <p:cNvPr id="74757" name="Picture 5" descr="119_ABA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6800" y="3276600"/>
            <a:ext cx="1428750"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76457108"/>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1026"/>
          <p:cNvSpPr>
            <a:spLocks noChangeArrowheads="1"/>
          </p:cNvSpPr>
          <p:nvPr/>
        </p:nvSpPr>
        <p:spPr bwMode="auto">
          <a:xfrm>
            <a:off x="0" y="1143000"/>
            <a:ext cx="9144000" cy="917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90000"/>
              </a:lnSpc>
              <a:spcBef>
                <a:spcPts val="800"/>
              </a:spcBef>
              <a:buClr>
                <a:srgbClr val="000000"/>
              </a:buClr>
              <a:buSzPct val="100000"/>
              <a:buFont typeface="Times New Roman" panose="02020603050405020304" pitchFamily="18" charset="0"/>
              <a:buChar char="•"/>
              <a:defRPr sz="3200">
                <a:solidFill>
                  <a:srgbClr val="000000"/>
                </a:solidFill>
                <a:latin typeface="Times New Roman" panose="02020603050405020304" pitchFamily="18" charset="0"/>
                <a:ea typeface="Lucida Sans Unicode" panose="020B0602030504020204" pitchFamily="34" charset="0"/>
                <a:cs typeface="Lucida Sans Unicode" panose="020B0602030504020204" pitchFamily="34" charset="0"/>
              </a:defRPr>
            </a:lvl1pPr>
            <a:lvl2pPr marL="742950" indent="-285750">
              <a:lnSpc>
                <a:spcPct val="90000"/>
              </a:lnSpc>
              <a:spcBef>
                <a:spcPts val="700"/>
              </a:spcBef>
              <a:buClr>
                <a:srgbClr val="000000"/>
              </a:buClr>
              <a:buSzPct val="100000"/>
              <a:buFont typeface="Times New Roman" panose="02020603050405020304" pitchFamily="18" charset="0"/>
              <a:buChar char="–"/>
              <a:defRPr sz="2800">
                <a:solidFill>
                  <a:srgbClr val="000000"/>
                </a:solidFill>
                <a:latin typeface="Times New Roman" panose="02020603050405020304" pitchFamily="18" charset="0"/>
                <a:ea typeface="Lucida Sans Unicode" panose="020B0602030504020204" pitchFamily="34" charset="0"/>
                <a:cs typeface="Lucida Sans Unicode" panose="020B0602030504020204" pitchFamily="34" charset="0"/>
              </a:defRPr>
            </a:lvl2pPr>
            <a:lvl3pPr marL="1143000" indent="-228600">
              <a:lnSpc>
                <a:spcPct val="90000"/>
              </a:lnSpc>
              <a:spcBef>
                <a:spcPts val="600"/>
              </a:spcBef>
              <a:buClr>
                <a:srgbClr val="000000"/>
              </a:buClr>
              <a:buSzPct val="100000"/>
              <a:buFont typeface="Times New Roman" panose="02020603050405020304" pitchFamily="18" charset="0"/>
              <a:buChar char="•"/>
              <a:defRPr sz="2400">
                <a:solidFill>
                  <a:srgbClr val="000000"/>
                </a:solidFill>
                <a:latin typeface="Times New Roman" panose="02020603050405020304" pitchFamily="18" charset="0"/>
                <a:ea typeface="Lucida Sans Unicode" panose="020B0602030504020204" pitchFamily="34" charset="0"/>
                <a:cs typeface="Lucida Sans Unicode" panose="020B0602030504020204" pitchFamily="34" charset="0"/>
              </a:defRPr>
            </a:lvl3pPr>
            <a:lvl4pPr marL="1600200" indent="-228600">
              <a:lnSpc>
                <a:spcPct val="90000"/>
              </a:lnSpc>
              <a:spcBef>
                <a:spcPts val="500"/>
              </a:spcBef>
              <a:buClr>
                <a:srgbClr val="000000"/>
              </a:buClr>
              <a:buSzPct val="100000"/>
              <a:buFont typeface="Times New Roman" panose="02020603050405020304" pitchFamily="18" charset="0"/>
              <a:buChar char="–"/>
              <a:defRPr sz="2000">
                <a:solidFill>
                  <a:srgbClr val="000000"/>
                </a:solidFill>
                <a:latin typeface="Times New Roman" panose="02020603050405020304" pitchFamily="18" charset="0"/>
                <a:ea typeface="Lucida Sans Unicode" panose="020B0602030504020204" pitchFamily="34" charset="0"/>
                <a:cs typeface="Lucida Sans Unicode" panose="020B0602030504020204" pitchFamily="34" charset="0"/>
              </a:defRPr>
            </a:lvl4pPr>
            <a:lvl5pPr marL="2057400" indent="-228600">
              <a:lnSpc>
                <a:spcPct val="90000"/>
              </a:lnSpc>
              <a:spcBef>
                <a:spcPts val="500"/>
              </a:spcBef>
              <a:buClr>
                <a:srgbClr val="000000"/>
              </a:buClr>
              <a:buSzPct val="100000"/>
              <a:buFont typeface="Times New Roman" panose="02020603050405020304" pitchFamily="18" charset="0"/>
              <a:buChar char="»"/>
              <a:defRPr sz="2000">
                <a:solidFill>
                  <a:srgbClr val="000000"/>
                </a:solidFill>
                <a:latin typeface="Times New Roman" panose="02020603050405020304" pitchFamily="18" charset="0"/>
                <a:ea typeface="Lucida Sans Unicode" panose="020B0602030504020204" pitchFamily="34" charset="0"/>
                <a:cs typeface="Lucida Sans Unicode" panose="020B0602030504020204" pitchFamily="34" charset="0"/>
              </a:defRPr>
            </a:lvl5pPr>
            <a:lvl6pPr marL="2514600" indent="-228600" defTabSz="457200" eaLnBrk="0" fontAlgn="base" hangingPunct="0">
              <a:lnSpc>
                <a:spcPct val="90000"/>
              </a:lnSpc>
              <a:spcBef>
                <a:spcPts val="500"/>
              </a:spcBef>
              <a:spcAft>
                <a:spcPct val="0"/>
              </a:spcAft>
              <a:buClr>
                <a:srgbClr val="000000"/>
              </a:buClr>
              <a:buSzPct val="100000"/>
              <a:buFont typeface="Times New Roman" panose="02020603050405020304" pitchFamily="18" charset="0"/>
              <a:buChar char="»"/>
              <a:defRPr sz="2000">
                <a:solidFill>
                  <a:srgbClr val="000000"/>
                </a:solidFill>
                <a:latin typeface="Times New Roman" panose="02020603050405020304" pitchFamily="18" charset="0"/>
                <a:ea typeface="Lucida Sans Unicode" panose="020B0602030504020204" pitchFamily="34" charset="0"/>
                <a:cs typeface="Lucida Sans Unicode" panose="020B0602030504020204" pitchFamily="34" charset="0"/>
              </a:defRPr>
            </a:lvl6pPr>
            <a:lvl7pPr marL="2971800" indent="-228600" defTabSz="457200" eaLnBrk="0" fontAlgn="base" hangingPunct="0">
              <a:lnSpc>
                <a:spcPct val="90000"/>
              </a:lnSpc>
              <a:spcBef>
                <a:spcPts val="500"/>
              </a:spcBef>
              <a:spcAft>
                <a:spcPct val="0"/>
              </a:spcAft>
              <a:buClr>
                <a:srgbClr val="000000"/>
              </a:buClr>
              <a:buSzPct val="100000"/>
              <a:buFont typeface="Times New Roman" panose="02020603050405020304" pitchFamily="18" charset="0"/>
              <a:buChar char="»"/>
              <a:defRPr sz="2000">
                <a:solidFill>
                  <a:srgbClr val="000000"/>
                </a:solidFill>
                <a:latin typeface="Times New Roman" panose="02020603050405020304" pitchFamily="18" charset="0"/>
                <a:ea typeface="Lucida Sans Unicode" panose="020B0602030504020204" pitchFamily="34" charset="0"/>
                <a:cs typeface="Lucida Sans Unicode" panose="020B0602030504020204" pitchFamily="34" charset="0"/>
              </a:defRPr>
            </a:lvl7pPr>
            <a:lvl8pPr marL="3429000" indent="-228600" defTabSz="457200" eaLnBrk="0" fontAlgn="base" hangingPunct="0">
              <a:lnSpc>
                <a:spcPct val="90000"/>
              </a:lnSpc>
              <a:spcBef>
                <a:spcPts val="500"/>
              </a:spcBef>
              <a:spcAft>
                <a:spcPct val="0"/>
              </a:spcAft>
              <a:buClr>
                <a:srgbClr val="000000"/>
              </a:buClr>
              <a:buSzPct val="100000"/>
              <a:buFont typeface="Times New Roman" panose="02020603050405020304" pitchFamily="18" charset="0"/>
              <a:buChar char="»"/>
              <a:defRPr sz="2000">
                <a:solidFill>
                  <a:srgbClr val="000000"/>
                </a:solidFill>
                <a:latin typeface="Times New Roman" panose="02020603050405020304" pitchFamily="18" charset="0"/>
                <a:ea typeface="Lucida Sans Unicode" panose="020B0602030504020204" pitchFamily="34" charset="0"/>
                <a:cs typeface="Lucida Sans Unicode" panose="020B0602030504020204" pitchFamily="34" charset="0"/>
              </a:defRPr>
            </a:lvl8pPr>
            <a:lvl9pPr marL="3886200" indent="-228600" defTabSz="457200" eaLnBrk="0" fontAlgn="base" hangingPunct="0">
              <a:lnSpc>
                <a:spcPct val="90000"/>
              </a:lnSpc>
              <a:spcBef>
                <a:spcPts val="500"/>
              </a:spcBef>
              <a:spcAft>
                <a:spcPct val="0"/>
              </a:spcAft>
              <a:buClr>
                <a:srgbClr val="000000"/>
              </a:buClr>
              <a:buSzPct val="100000"/>
              <a:buFont typeface="Times New Roman" panose="02020603050405020304" pitchFamily="18" charset="0"/>
              <a:buChar char="»"/>
              <a:defRPr sz="2000">
                <a:solidFill>
                  <a:srgbClr val="000000"/>
                </a:solidFill>
                <a:latin typeface="Times New Roman" panose="02020603050405020304" pitchFamily="18" charset="0"/>
                <a:ea typeface="Lucida Sans Unicode" panose="020B0602030504020204" pitchFamily="34" charset="0"/>
                <a:cs typeface="Lucida Sans Unicode" panose="020B0602030504020204" pitchFamily="34" charset="0"/>
              </a:defRPr>
            </a:lvl9pPr>
          </a:lstStyle>
          <a:p>
            <a:pPr defTabSz="457200" fontAlgn="base">
              <a:spcBef>
                <a:spcPct val="0"/>
              </a:spcBef>
              <a:spcAft>
                <a:spcPct val="0"/>
              </a:spcAft>
              <a:buFont typeface="Times New Roman" panose="02020603050405020304" pitchFamily="18" charset="0"/>
              <a:buNone/>
            </a:pPr>
            <a:endParaRPr lang="en-US" altLang="en-US" sz="2400" smtClean="0">
              <a:solidFill>
                <a:srgbClr val="FFFFFF"/>
              </a:solidFill>
            </a:endParaRPr>
          </a:p>
        </p:txBody>
      </p:sp>
      <p:sp>
        <p:nvSpPr>
          <p:cNvPr id="76803" name="Text Box 1027"/>
          <p:cNvSpPr txBox="1">
            <a:spLocks noChangeArrowheads="1"/>
          </p:cNvSpPr>
          <p:nvPr/>
        </p:nvSpPr>
        <p:spPr bwMode="auto">
          <a:xfrm>
            <a:off x="762000" y="5257800"/>
            <a:ext cx="7162800" cy="1012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spAutoFit/>
          </a:bodyPr>
          <a:lstStyle>
            <a:lvl1pPr>
              <a:lnSpc>
                <a:spcPct val="90000"/>
              </a:lnSpc>
              <a:spcBef>
                <a:spcPts val="800"/>
              </a:spcBef>
              <a:buClr>
                <a:srgbClr val="000000"/>
              </a:buClr>
              <a:buSzPct val="100000"/>
              <a:buFont typeface="Times New Roman" panose="02020603050405020304"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Lst>
              <a:defRPr sz="3200">
                <a:solidFill>
                  <a:srgbClr val="000000"/>
                </a:solidFill>
                <a:latin typeface="Times New Roman" panose="02020603050405020304" pitchFamily="18" charset="0"/>
                <a:ea typeface="Lucida Sans Unicode" panose="020B0602030504020204" pitchFamily="34" charset="0"/>
                <a:cs typeface="Lucida Sans Unicode" panose="020B0602030504020204" pitchFamily="34" charset="0"/>
              </a:defRPr>
            </a:lvl1pPr>
            <a:lvl2pPr marL="742950" indent="-285750">
              <a:lnSpc>
                <a:spcPct val="90000"/>
              </a:lnSpc>
              <a:spcBef>
                <a:spcPts val="700"/>
              </a:spcBef>
              <a:buClr>
                <a:srgbClr val="000000"/>
              </a:buClr>
              <a:buSzPct val="100000"/>
              <a:buFont typeface="Times New Roman" panose="02020603050405020304"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Lst>
              <a:defRPr sz="2800">
                <a:solidFill>
                  <a:srgbClr val="000000"/>
                </a:solidFill>
                <a:latin typeface="Times New Roman" panose="02020603050405020304" pitchFamily="18" charset="0"/>
                <a:ea typeface="Lucida Sans Unicode" panose="020B0602030504020204" pitchFamily="34" charset="0"/>
                <a:cs typeface="Lucida Sans Unicode" panose="020B0602030504020204" pitchFamily="34" charset="0"/>
              </a:defRPr>
            </a:lvl2pPr>
            <a:lvl3pPr marL="1143000" indent="-228600">
              <a:lnSpc>
                <a:spcPct val="90000"/>
              </a:lnSpc>
              <a:spcBef>
                <a:spcPts val="600"/>
              </a:spcBef>
              <a:buClr>
                <a:srgbClr val="000000"/>
              </a:buClr>
              <a:buSzPct val="100000"/>
              <a:buFont typeface="Times New Roman" panose="02020603050405020304"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Lst>
              <a:defRPr sz="2400">
                <a:solidFill>
                  <a:srgbClr val="000000"/>
                </a:solidFill>
                <a:latin typeface="Times New Roman" panose="02020603050405020304" pitchFamily="18" charset="0"/>
                <a:ea typeface="Lucida Sans Unicode" panose="020B0602030504020204" pitchFamily="34" charset="0"/>
                <a:cs typeface="Lucida Sans Unicode" panose="020B0602030504020204" pitchFamily="34" charset="0"/>
              </a:defRPr>
            </a:lvl3pPr>
            <a:lvl4pPr marL="1600200" indent="-228600">
              <a:lnSpc>
                <a:spcPct val="90000"/>
              </a:lnSpc>
              <a:spcBef>
                <a:spcPts val="500"/>
              </a:spcBef>
              <a:buClr>
                <a:srgbClr val="000000"/>
              </a:buClr>
              <a:buSzPct val="100000"/>
              <a:buFont typeface="Times New Roman" panose="02020603050405020304"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Lst>
              <a:defRPr sz="2000">
                <a:solidFill>
                  <a:srgbClr val="000000"/>
                </a:solidFill>
                <a:latin typeface="Times New Roman" panose="02020603050405020304" pitchFamily="18" charset="0"/>
                <a:ea typeface="Lucida Sans Unicode" panose="020B0602030504020204" pitchFamily="34" charset="0"/>
                <a:cs typeface="Lucida Sans Unicode" panose="020B0602030504020204" pitchFamily="34" charset="0"/>
              </a:defRPr>
            </a:lvl4pPr>
            <a:lvl5pPr marL="2057400" indent="-228600">
              <a:lnSpc>
                <a:spcPct val="90000"/>
              </a:lnSpc>
              <a:spcBef>
                <a:spcPts val="500"/>
              </a:spcBef>
              <a:buClr>
                <a:srgbClr val="000000"/>
              </a:buClr>
              <a:buSzPct val="100000"/>
              <a:buFont typeface="Times New Roman" panose="02020603050405020304"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Lst>
              <a:defRPr sz="2000">
                <a:solidFill>
                  <a:srgbClr val="000000"/>
                </a:solidFill>
                <a:latin typeface="Times New Roman" panose="02020603050405020304" pitchFamily="18" charset="0"/>
                <a:ea typeface="Lucida Sans Unicode" panose="020B0602030504020204" pitchFamily="34" charset="0"/>
                <a:cs typeface="Lucida Sans Unicode" panose="020B0602030504020204" pitchFamily="34" charset="0"/>
              </a:defRPr>
            </a:lvl5pPr>
            <a:lvl6pPr marL="2514600" indent="-228600" defTabSz="457200" eaLnBrk="0" fontAlgn="base" hangingPunct="0">
              <a:lnSpc>
                <a:spcPct val="90000"/>
              </a:lnSpc>
              <a:spcBef>
                <a:spcPts val="500"/>
              </a:spcBef>
              <a:spcAft>
                <a:spcPct val="0"/>
              </a:spcAft>
              <a:buClr>
                <a:srgbClr val="000000"/>
              </a:buClr>
              <a:buSzPct val="100000"/>
              <a:buFont typeface="Times New Roman" panose="02020603050405020304"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Lst>
              <a:defRPr sz="2000">
                <a:solidFill>
                  <a:srgbClr val="000000"/>
                </a:solidFill>
                <a:latin typeface="Times New Roman" panose="02020603050405020304" pitchFamily="18" charset="0"/>
                <a:ea typeface="Lucida Sans Unicode" panose="020B0602030504020204" pitchFamily="34" charset="0"/>
                <a:cs typeface="Lucida Sans Unicode" panose="020B0602030504020204" pitchFamily="34" charset="0"/>
              </a:defRPr>
            </a:lvl6pPr>
            <a:lvl7pPr marL="2971800" indent="-228600" defTabSz="457200" eaLnBrk="0" fontAlgn="base" hangingPunct="0">
              <a:lnSpc>
                <a:spcPct val="90000"/>
              </a:lnSpc>
              <a:spcBef>
                <a:spcPts val="500"/>
              </a:spcBef>
              <a:spcAft>
                <a:spcPct val="0"/>
              </a:spcAft>
              <a:buClr>
                <a:srgbClr val="000000"/>
              </a:buClr>
              <a:buSzPct val="100000"/>
              <a:buFont typeface="Times New Roman" panose="02020603050405020304"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Lst>
              <a:defRPr sz="2000">
                <a:solidFill>
                  <a:srgbClr val="000000"/>
                </a:solidFill>
                <a:latin typeface="Times New Roman" panose="02020603050405020304" pitchFamily="18" charset="0"/>
                <a:ea typeface="Lucida Sans Unicode" panose="020B0602030504020204" pitchFamily="34" charset="0"/>
                <a:cs typeface="Lucida Sans Unicode" panose="020B0602030504020204" pitchFamily="34" charset="0"/>
              </a:defRPr>
            </a:lvl7pPr>
            <a:lvl8pPr marL="3429000" indent="-228600" defTabSz="457200" eaLnBrk="0" fontAlgn="base" hangingPunct="0">
              <a:lnSpc>
                <a:spcPct val="90000"/>
              </a:lnSpc>
              <a:spcBef>
                <a:spcPts val="500"/>
              </a:spcBef>
              <a:spcAft>
                <a:spcPct val="0"/>
              </a:spcAft>
              <a:buClr>
                <a:srgbClr val="000000"/>
              </a:buClr>
              <a:buSzPct val="100000"/>
              <a:buFont typeface="Times New Roman" panose="02020603050405020304"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Lst>
              <a:defRPr sz="2000">
                <a:solidFill>
                  <a:srgbClr val="000000"/>
                </a:solidFill>
                <a:latin typeface="Times New Roman" panose="02020603050405020304" pitchFamily="18" charset="0"/>
                <a:ea typeface="Lucida Sans Unicode" panose="020B0602030504020204" pitchFamily="34" charset="0"/>
                <a:cs typeface="Lucida Sans Unicode" panose="020B0602030504020204" pitchFamily="34" charset="0"/>
              </a:defRPr>
            </a:lvl8pPr>
            <a:lvl9pPr marL="3886200" indent="-228600" defTabSz="457200" eaLnBrk="0" fontAlgn="base" hangingPunct="0">
              <a:lnSpc>
                <a:spcPct val="90000"/>
              </a:lnSpc>
              <a:spcBef>
                <a:spcPts val="500"/>
              </a:spcBef>
              <a:spcAft>
                <a:spcPct val="0"/>
              </a:spcAft>
              <a:buClr>
                <a:srgbClr val="000000"/>
              </a:buClr>
              <a:buSzPct val="100000"/>
              <a:buFont typeface="Times New Roman" panose="02020603050405020304"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Lst>
              <a:defRPr sz="2000">
                <a:solidFill>
                  <a:srgbClr val="000000"/>
                </a:solidFill>
                <a:latin typeface="Times New Roman" panose="02020603050405020304" pitchFamily="18" charset="0"/>
                <a:ea typeface="Lucida Sans Unicode" panose="020B0602030504020204" pitchFamily="34" charset="0"/>
                <a:cs typeface="Lucida Sans Unicode" panose="020B0602030504020204" pitchFamily="34" charset="0"/>
              </a:defRPr>
            </a:lvl9pPr>
          </a:lstStyle>
          <a:p>
            <a:pPr defTabSz="457200" fontAlgn="base">
              <a:lnSpc>
                <a:spcPct val="100000"/>
              </a:lnSpc>
              <a:spcBef>
                <a:spcPts val="1500"/>
              </a:spcBef>
              <a:spcAft>
                <a:spcPct val="0"/>
              </a:spcAft>
              <a:buFont typeface="Times New Roman" panose="02020603050405020304" pitchFamily="18" charset="0"/>
              <a:buNone/>
            </a:pPr>
            <a:r>
              <a:rPr lang="en-GB" altLang="en-US" sz="2400" smtClean="0">
                <a:solidFill>
                  <a:srgbClr val="FFFFFF"/>
                </a:solidFill>
                <a:latin typeface="Arial" panose="020B0604020202020204" pitchFamily="34" charset="0"/>
              </a:rPr>
              <a:t>	Kappa		 =  0.36</a:t>
            </a:r>
          </a:p>
          <a:p>
            <a:pPr defTabSz="457200" fontAlgn="base">
              <a:lnSpc>
                <a:spcPct val="100000"/>
              </a:lnSpc>
              <a:spcBef>
                <a:spcPts val="1500"/>
              </a:spcBef>
              <a:spcAft>
                <a:spcPct val="0"/>
              </a:spcAft>
              <a:buFont typeface="Times New Roman" panose="02020603050405020304" pitchFamily="18" charset="0"/>
              <a:buNone/>
            </a:pPr>
            <a:r>
              <a:rPr lang="en-GB" altLang="en-US" sz="2400" smtClean="0">
                <a:solidFill>
                  <a:srgbClr val="FFFFFF"/>
                </a:solidFill>
                <a:latin typeface="Arial" panose="020B0604020202020204" pitchFamily="34" charset="0"/>
              </a:rPr>
              <a:t>Overall Accuracy	 =  58%</a:t>
            </a:r>
          </a:p>
        </p:txBody>
      </p:sp>
      <p:sp>
        <p:nvSpPr>
          <p:cNvPr id="76804" name="Text Box 1028"/>
          <p:cNvSpPr txBox="1">
            <a:spLocks noChangeArrowheads="1"/>
          </p:cNvSpPr>
          <p:nvPr/>
        </p:nvSpPr>
        <p:spPr bwMode="auto">
          <a:xfrm>
            <a:off x="685800" y="661988"/>
            <a:ext cx="7780338" cy="71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5000" rIns="90000" bIns="45000"/>
          <a:lstStyle>
            <a:lvl1pPr>
              <a:lnSpc>
                <a:spcPct val="90000"/>
              </a:lnSpc>
              <a:spcBef>
                <a:spcPts val="8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200">
                <a:solidFill>
                  <a:srgbClr val="000000"/>
                </a:solidFill>
                <a:latin typeface="Times New Roman" panose="02020603050405020304" pitchFamily="18" charset="0"/>
                <a:ea typeface="Lucida Sans Unicode" panose="020B0602030504020204" pitchFamily="34" charset="0"/>
                <a:cs typeface="Lucida Sans Unicode" panose="020B0602030504020204" pitchFamily="34" charset="0"/>
              </a:defRPr>
            </a:lvl1pPr>
            <a:lvl2pPr marL="742950" indent="-285750">
              <a:lnSpc>
                <a:spcPct val="90000"/>
              </a:lnSpc>
              <a:spcBef>
                <a:spcPts val="7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rgbClr val="000000"/>
                </a:solidFill>
                <a:latin typeface="Times New Roman" panose="02020603050405020304" pitchFamily="18" charset="0"/>
                <a:ea typeface="Lucida Sans Unicode" panose="020B0602030504020204" pitchFamily="34" charset="0"/>
                <a:cs typeface="Lucida Sans Unicode" panose="020B0602030504020204" pitchFamily="34" charset="0"/>
              </a:defRPr>
            </a:lvl2pPr>
            <a:lvl3pPr marL="1143000" indent="-228600">
              <a:lnSpc>
                <a:spcPct val="90000"/>
              </a:lnSpc>
              <a:spcBef>
                <a:spcPts val="6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ea typeface="Lucida Sans Unicode" panose="020B0602030504020204" pitchFamily="34" charset="0"/>
                <a:cs typeface="Lucida Sans Unicode" panose="020B0602030504020204" pitchFamily="34" charset="0"/>
              </a:defRPr>
            </a:lvl3pPr>
            <a:lvl4pPr marL="1600200" indent="-228600">
              <a:lnSpc>
                <a:spcPct val="90000"/>
              </a:lnSpc>
              <a:spcBef>
                <a:spcPts val="5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Times New Roman" panose="02020603050405020304" pitchFamily="18" charset="0"/>
                <a:ea typeface="Lucida Sans Unicode" panose="020B0602030504020204" pitchFamily="34" charset="0"/>
                <a:cs typeface="Lucida Sans Unicode" panose="020B0602030504020204" pitchFamily="34" charset="0"/>
              </a:defRPr>
            </a:lvl4pPr>
            <a:lvl5pPr marL="2057400" indent="-228600">
              <a:lnSpc>
                <a:spcPct val="90000"/>
              </a:lnSpc>
              <a:spcBef>
                <a:spcPts val="5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Times New Roman" panose="02020603050405020304" pitchFamily="18" charset="0"/>
                <a:ea typeface="Lucida Sans Unicode" panose="020B0602030504020204" pitchFamily="34" charset="0"/>
                <a:cs typeface="Lucida Sans Unicode" panose="020B0602030504020204" pitchFamily="34" charset="0"/>
              </a:defRPr>
            </a:lvl5pPr>
            <a:lvl6pPr marL="2514600" indent="-228600" defTabSz="457200" eaLnBrk="0" fontAlgn="base" hangingPunct="0">
              <a:lnSpc>
                <a:spcPct val="90000"/>
              </a:lnSpc>
              <a:spcBef>
                <a:spcPts val="50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Times New Roman" panose="02020603050405020304" pitchFamily="18" charset="0"/>
                <a:ea typeface="Lucida Sans Unicode" panose="020B0602030504020204" pitchFamily="34" charset="0"/>
                <a:cs typeface="Lucida Sans Unicode" panose="020B0602030504020204" pitchFamily="34" charset="0"/>
              </a:defRPr>
            </a:lvl6pPr>
            <a:lvl7pPr marL="2971800" indent="-228600" defTabSz="457200" eaLnBrk="0" fontAlgn="base" hangingPunct="0">
              <a:lnSpc>
                <a:spcPct val="90000"/>
              </a:lnSpc>
              <a:spcBef>
                <a:spcPts val="50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Times New Roman" panose="02020603050405020304" pitchFamily="18" charset="0"/>
                <a:ea typeface="Lucida Sans Unicode" panose="020B0602030504020204" pitchFamily="34" charset="0"/>
                <a:cs typeface="Lucida Sans Unicode" panose="020B0602030504020204" pitchFamily="34" charset="0"/>
              </a:defRPr>
            </a:lvl7pPr>
            <a:lvl8pPr marL="3429000" indent="-228600" defTabSz="457200" eaLnBrk="0" fontAlgn="base" hangingPunct="0">
              <a:lnSpc>
                <a:spcPct val="90000"/>
              </a:lnSpc>
              <a:spcBef>
                <a:spcPts val="50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Times New Roman" panose="02020603050405020304" pitchFamily="18" charset="0"/>
                <a:ea typeface="Lucida Sans Unicode" panose="020B0602030504020204" pitchFamily="34" charset="0"/>
                <a:cs typeface="Lucida Sans Unicode" panose="020B0602030504020204" pitchFamily="34" charset="0"/>
              </a:defRPr>
            </a:lvl8pPr>
            <a:lvl9pPr marL="3886200" indent="-228600" defTabSz="457200" eaLnBrk="0" fontAlgn="base" hangingPunct="0">
              <a:lnSpc>
                <a:spcPct val="90000"/>
              </a:lnSpc>
              <a:spcBef>
                <a:spcPts val="50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Times New Roman" panose="02020603050405020304" pitchFamily="18" charset="0"/>
                <a:ea typeface="Lucida Sans Unicode" panose="020B0602030504020204" pitchFamily="34" charset="0"/>
                <a:cs typeface="Lucida Sans Unicode" panose="020B0602030504020204" pitchFamily="34" charset="0"/>
              </a:defRPr>
            </a:lvl9pPr>
          </a:lstStyle>
          <a:p>
            <a:pPr algn="ctr" defTabSz="457200" fontAlgn="base">
              <a:lnSpc>
                <a:spcPct val="93000"/>
              </a:lnSpc>
              <a:spcBef>
                <a:spcPct val="0"/>
              </a:spcBef>
              <a:spcAft>
                <a:spcPct val="0"/>
              </a:spcAft>
              <a:buFont typeface="Times New Roman" panose="02020603050405020304" pitchFamily="18" charset="0"/>
              <a:buNone/>
            </a:pPr>
            <a:r>
              <a:rPr lang="en-GB" altLang="en-US" sz="4400" b="1" smtClean="0">
                <a:solidFill>
                  <a:srgbClr val="FFFFFF"/>
                </a:solidFill>
                <a:latin typeface="Arial" panose="020B0604020202020204" pitchFamily="34" charset="0"/>
              </a:rPr>
              <a:t>Binary Decision Trees</a:t>
            </a:r>
          </a:p>
          <a:p>
            <a:pPr algn="ctr" defTabSz="457200" fontAlgn="base">
              <a:lnSpc>
                <a:spcPct val="93000"/>
              </a:lnSpc>
              <a:spcBef>
                <a:spcPct val="0"/>
              </a:spcBef>
              <a:spcAft>
                <a:spcPct val="0"/>
              </a:spcAft>
              <a:buFont typeface="Times New Roman" panose="02020603050405020304" pitchFamily="18" charset="0"/>
              <a:buNone/>
            </a:pPr>
            <a:r>
              <a:rPr lang="en-GB" altLang="en-US" sz="1800" b="1" smtClean="0">
                <a:solidFill>
                  <a:srgbClr val="FFFFFF"/>
                </a:solidFill>
                <a:latin typeface="Arial" panose="020B0604020202020204" pitchFamily="34" charset="0"/>
              </a:rPr>
              <a:t>(Observation values in thousands)</a:t>
            </a:r>
            <a:endParaRPr lang="en-GB" altLang="en-US" sz="4400" b="1" smtClean="0">
              <a:solidFill>
                <a:srgbClr val="FFFFFF"/>
              </a:solidFill>
              <a:latin typeface="Arial" panose="020B0604020202020204" pitchFamily="34" charset="0"/>
            </a:endParaRPr>
          </a:p>
          <a:p>
            <a:pPr algn="ctr" defTabSz="457200" fontAlgn="base">
              <a:lnSpc>
                <a:spcPct val="93000"/>
              </a:lnSpc>
              <a:spcBef>
                <a:spcPct val="0"/>
              </a:spcBef>
              <a:spcAft>
                <a:spcPct val="0"/>
              </a:spcAft>
              <a:buFont typeface="Times New Roman" panose="02020603050405020304" pitchFamily="18" charset="0"/>
              <a:buNone/>
            </a:pPr>
            <a:endParaRPr lang="en-GB" altLang="en-US" sz="4400" b="1" smtClean="0">
              <a:solidFill>
                <a:srgbClr val="FFFFFF"/>
              </a:solidFill>
              <a:latin typeface="Arial" panose="020B0604020202020204" pitchFamily="34" charset="0"/>
            </a:endParaRPr>
          </a:p>
        </p:txBody>
      </p:sp>
      <p:pic>
        <p:nvPicPr>
          <p:cNvPr id="76805" name="Picture 1029" descr="119_ABA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0" y="1981200"/>
            <a:ext cx="2057400" cy="274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76806" name="Object 1033"/>
          <p:cNvGraphicFramePr>
            <a:graphicFrameLocks noChangeAspect="1"/>
          </p:cNvGraphicFramePr>
          <p:nvPr/>
        </p:nvGraphicFramePr>
        <p:xfrm>
          <a:off x="838200" y="1981200"/>
          <a:ext cx="5713413" cy="2825750"/>
        </p:xfrm>
        <a:graphic>
          <a:graphicData uri="http://schemas.openxmlformats.org/presentationml/2006/ole">
            <mc:AlternateContent xmlns:mc="http://schemas.openxmlformats.org/markup-compatibility/2006">
              <mc:Choice xmlns:v="urn:schemas-microsoft-com:vml" Requires="v">
                <p:oleObj spid="_x0000_s5139" name="Worksheet" r:id="rId5" imgW="2638674" imgH="1305357" progId="Excel.Sheet.8">
                  <p:embed/>
                </p:oleObj>
              </mc:Choice>
              <mc:Fallback>
                <p:oleObj name="Worksheet" r:id="rId5" imgW="2638674" imgH="1305357" progId="Excel.Sheet.8">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8200" y="1981200"/>
                        <a:ext cx="5713413" cy="282575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3698732515"/>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3"/>
          <p:cNvSpPr>
            <a:spLocks noChangeArrowheads="1"/>
          </p:cNvSpPr>
          <p:nvPr/>
        </p:nvSpPr>
        <p:spPr bwMode="auto">
          <a:xfrm>
            <a:off x="1833563" y="11001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800"/>
              </a:spcBef>
              <a:buClr>
                <a:srgbClr val="000000"/>
              </a:buClr>
              <a:buSzPct val="100000"/>
              <a:buFont typeface="Times New Roman" panose="02020603050405020304" pitchFamily="18" charset="0"/>
              <a:buChar char="•"/>
              <a:defRPr sz="3200">
                <a:solidFill>
                  <a:srgbClr val="000000"/>
                </a:solidFill>
                <a:latin typeface="Times New Roman" panose="02020603050405020304" pitchFamily="18" charset="0"/>
                <a:ea typeface="Lucida Sans Unicode" panose="020B0602030504020204" pitchFamily="34" charset="0"/>
                <a:cs typeface="Lucida Sans Unicode" panose="020B0602030504020204" pitchFamily="34" charset="0"/>
              </a:defRPr>
            </a:lvl1pPr>
            <a:lvl2pPr marL="742950" indent="-285750">
              <a:lnSpc>
                <a:spcPct val="90000"/>
              </a:lnSpc>
              <a:spcBef>
                <a:spcPts val="700"/>
              </a:spcBef>
              <a:buClr>
                <a:srgbClr val="000000"/>
              </a:buClr>
              <a:buSzPct val="100000"/>
              <a:buFont typeface="Times New Roman" panose="02020603050405020304" pitchFamily="18" charset="0"/>
              <a:buChar char="–"/>
              <a:defRPr sz="2800">
                <a:solidFill>
                  <a:srgbClr val="000000"/>
                </a:solidFill>
                <a:latin typeface="Times New Roman" panose="02020603050405020304" pitchFamily="18" charset="0"/>
                <a:ea typeface="Lucida Sans Unicode" panose="020B0602030504020204" pitchFamily="34" charset="0"/>
                <a:cs typeface="Lucida Sans Unicode" panose="020B0602030504020204" pitchFamily="34" charset="0"/>
              </a:defRPr>
            </a:lvl2pPr>
            <a:lvl3pPr marL="1143000" indent="-228600">
              <a:lnSpc>
                <a:spcPct val="90000"/>
              </a:lnSpc>
              <a:spcBef>
                <a:spcPts val="600"/>
              </a:spcBef>
              <a:buClr>
                <a:srgbClr val="000000"/>
              </a:buClr>
              <a:buSzPct val="100000"/>
              <a:buFont typeface="Times New Roman" panose="02020603050405020304" pitchFamily="18" charset="0"/>
              <a:buChar char="•"/>
              <a:defRPr sz="2400">
                <a:solidFill>
                  <a:srgbClr val="000000"/>
                </a:solidFill>
                <a:latin typeface="Times New Roman" panose="02020603050405020304" pitchFamily="18" charset="0"/>
                <a:ea typeface="Lucida Sans Unicode" panose="020B0602030504020204" pitchFamily="34" charset="0"/>
                <a:cs typeface="Lucida Sans Unicode" panose="020B0602030504020204" pitchFamily="34" charset="0"/>
              </a:defRPr>
            </a:lvl3pPr>
            <a:lvl4pPr marL="1600200" indent="-228600">
              <a:lnSpc>
                <a:spcPct val="90000"/>
              </a:lnSpc>
              <a:spcBef>
                <a:spcPts val="500"/>
              </a:spcBef>
              <a:buClr>
                <a:srgbClr val="000000"/>
              </a:buClr>
              <a:buSzPct val="100000"/>
              <a:buFont typeface="Times New Roman" panose="02020603050405020304" pitchFamily="18" charset="0"/>
              <a:buChar char="–"/>
              <a:defRPr sz="2000">
                <a:solidFill>
                  <a:srgbClr val="000000"/>
                </a:solidFill>
                <a:latin typeface="Times New Roman" panose="02020603050405020304" pitchFamily="18" charset="0"/>
                <a:ea typeface="Lucida Sans Unicode" panose="020B0602030504020204" pitchFamily="34" charset="0"/>
                <a:cs typeface="Lucida Sans Unicode" panose="020B0602030504020204" pitchFamily="34" charset="0"/>
              </a:defRPr>
            </a:lvl4pPr>
            <a:lvl5pPr marL="2057400" indent="-228600">
              <a:lnSpc>
                <a:spcPct val="90000"/>
              </a:lnSpc>
              <a:spcBef>
                <a:spcPts val="500"/>
              </a:spcBef>
              <a:buClr>
                <a:srgbClr val="000000"/>
              </a:buClr>
              <a:buSzPct val="100000"/>
              <a:buFont typeface="Times New Roman" panose="02020603050405020304" pitchFamily="18" charset="0"/>
              <a:buChar char="»"/>
              <a:defRPr sz="2000">
                <a:solidFill>
                  <a:srgbClr val="000000"/>
                </a:solidFill>
                <a:latin typeface="Times New Roman" panose="02020603050405020304" pitchFamily="18" charset="0"/>
                <a:ea typeface="Lucida Sans Unicode" panose="020B0602030504020204" pitchFamily="34" charset="0"/>
                <a:cs typeface="Lucida Sans Unicode" panose="020B0602030504020204" pitchFamily="34" charset="0"/>
              </a:defRPr>
            </a:lvl5pPr>
            <a:lvl6pPr marL="2514600" indent="-228600" defTabSz="457200" eaLnBrk="0" fontAlgn="base" hangingPunct="0">
              <a:lnSpc>
                <a:spcPct val="90000"/>
              </a:lnSpc>
              <a:spcBef>
                <a:spcPts val="500"/>
              </a:spcBef>
              <a:spcAft>
                <a:spcPct val="0"/>
              </a:spcAft>
              <a:buClr>
                <a:srgbClr val="000000"/>
              </a:buClr>
              <a:buSzPct val="100000"/>
              <a:buFont typeface="Times New Roman" panose="02020603050405020304" pitchFamily="18" charset="0"/>
              <a:buChar char="»"/>
              <a:defRPr sz="2000">
                <a:solidFill>
                  <a:srgbClr val="000000"/>
                </a:solidFill>
                <a:latin typeface="Times New Roman" panose="02020603050405020304" pitchFamily="18" charset="0"/>
                <a:ea typeface="Lucida Sans Unicode" panose="020B0602030504020204" pitchFamily="34" charset="0"/>
                <a:cs typeface="Lucida Sans Unicode" panose="020B0602030504020204" pitchFamily="34" charset="0"/>
              </a:defRPr>
            </a:lvl6pPr>
            <a:lvl7pPr marL="2971800" indent="-228600" defTabSz="457200" eaLnBrk="0" fontAlgn="base" hangingPunct="0">
              <a:lnSpc>
                <a:spcPct val="90000"/>
              </a:lnSpc>
              <a:spcBef>
                <a:spcPts val="500"/>
              </a:spcBef>
              <a:spcAft>
                <a:spcPct val="0"/>
              </a:spcAft>
              <a:buClr>
                <a:srgbClr val="000000"/>
              </a:buClr>
              <a:buSzPct val="100000"/>
              <a:buFont typeface="Times New Roman" panose="02020603050405020304" pitchFamily="18" charset="0"/>
              <a:buChar char="»"/>
              <a:defRPr sz="2000">
                <a:solidFill>
                  <a:srgbClr val="000000"/>
                </a:solidFill>
                <a:latin typeface="Times New Roman" panose="02020603050405020304" pitchFamily="18" charset="0"/>
                <a:ea typeface="Lucida Sans Unicode" panose="020B0602030504020204" pitchFamily="34" charset="0"/>
                <a:cs typeface="Lucida Sans Unicode" panose="020B0602030504020204" pitchFamily="34" charset="0"/>
              </a:defRPr>
            </a:lvl7pPr>
            <a:lvl8pPr marL="3429000" indent="-228600" defTabSz="457200" eaLnBrk="0" fontAlgn="base" hangingPunct="0">
              <a:lnSpc>
                <a:spcPct val="90000"/>
              </a:lnSpc>
              <a:spcBef>
                <a:spcPts val="500"/>
              </a:spcBef>
              <a:spcAft>
                <a:spcPct val="0"/>
              </a:spcAft>
              <a:buClr>
                <a:srgbClr val="000000"/>
              </a:buClr>
              <a:buSzPct val="100000"/>
              <a:buFont typeface="Times New Roman" panose="02020603050405020304" pitchFamily="18" charset="0"/>
              <a:buChar char="»"/>
              <a:defRPr sz="2000">
                <a:solidFill>
                  <a:srgbClr val="000000"/>
                </a:solidFill>
                <a:latin typeface="Times New Roman" panose="02020603050405020304" pitchFamily="18" charset="0"/>
                <a:ea typeface="Lucida Sans Unicode" panose="020B0602030504020204" pitchFamily="34" charset="0"/>
                <a:cs typeface="Lucida Sans Unicode" panose="020B0602030504020204" pitchFamily="34" charset="0"/>
              </a:defRPr>
            </a:lvl8pPr>
            <a:lvl9pPr marL="3886200" indent="-228600" defTabSz="457200" eaLnBrk="0" fontAlgn="base" hangingPunct="0">
              <a:lnSpc>
                <a:spcPct val="90000"/>
              </a:lnSpc>
              <a:spcBef>
                <a:spcPts val="500"/>
              </a:spcBef>
              <a:spcAft>
                <a:spcPct val="0"/>
              </a:spcAft>
              <a:buClr>
                <a:srgbClr val="000000"/>
              </a:buClr>
              <a:buSzPct val="100000"/>
              <a:buFont typeface="Times New Roman" panose="02020603050405020304" pitchFamily="18" charset="0"/>
              <a:buChar char="»"/>
              <a:defRPr sz="2000">
                <a:solidFill>
                  <a:srgbClr val="000000"/>
                </a:solidFill>
                <a:latin typeface="Times New Roman" panose="02020603050405020304" pitchFamily="18" charset="0"/>
                <a:ea typeface="Lucida Sans Unicode" panose="020B0602030504020204" pitchFamily="34" charset="0"/>
                <a:cs typeface="Lucida Sans Unicode" panose="020B0602030504020204" pitchFamily="34" charset="0"/>
              </a:defRPr>
            </a:lvl9pPr>
          </a:lstStyle>
          <a:p>
            <a:pPr defTabSz="457200" fontAlgn="base">
              <a:spcBef>
                <a:spcPct val="0"/>
              </a:spcBef>
              <a:spcAft>
                <a:spcPct val="0"/>
              </a:spcAft>
              <a:buFont typeface="Times New Roman" panose="02020603050405020304" pitchFamily="18" charset="0"/>
              <a:buNone/>
            </a:pPr>
            <a:endParaRPr lang="en-US" altLang="en-US" sz="2400" smtClean="0">
              <a:solidFill>
                <a:srgbClr val="FFFFFF"/>
              </a:solidFill>
            </a:endParaRPr>
          </a:p>
        </p:txBody>
      </p:sp>
      <p:pic>
        <p:nvPicPr>
          <p:cNvPr id="7885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1650" y="1600200"/>
            <a:ext cx="5476875" cy="465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8852"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00" y="4267200"/>
            <a:ext cx="1463675" cy="236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8853" name="Picture 7" descr="119_ABAM"/>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67600" y="4648200"/>
            <a:ext cx="1428750"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8854" name="Text Box 8"/>
          <p:cNvSpPr txBox="1">
            <a:spLocks noChangeArrowheads="1"/>
          </p:cNvSpPr>
          <p:nvPr/>
        </p:nvSpPr>
        <p:spPr bwMode="auto">
          <a:xfrm>
            <a:off x="228600" y="1219200"/>
            <a:ext cx="1752600"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800"/>
              </a:spcBef>
              <a:buClr>
                <a:srgbClr val="000000"/>
              </a:buClr>
              <a:buSzPct val="100000"/>
              <a:buFont typeface="Times New Roman" panose="02020603050405020304" pitchFamily="18" charset="0"/>
              <a:buChar char="•"/>
              <a:defRPr sz="3200">
                <a:solidFill>
                  <a:srgbClr val="000000"/>
                </a:solidFill>
                <a:latin typeface="Times New Roman" panose="02020603050405020304" pitchFamily="18" charset="0"/>
                <a:ea typeface="Lucida Sans Unicode" panose="020B0602030504020204" pitchFamily="34" charset="0"/>
                <a:cs typeface="Lucida Sans Unicode" panose="020B0602030504020204" pitchFamily="34" charset="0"/>
              </a:defRPr>
            </a:lvl1pPr>
            <a:lvl2pPr marL="742950" indent="-285750">
              <a:lnSpc>
                <a:spcPct val="90000"/>
              </a:lnSpc>
              <a:spcBef>
                <a:spcPts val="700"/>
              </a:spcBef>
              <a:buClr>
                <a:srgbClr val="000000"/>
              </a:buClr>
              <a:buSzPct val="100000"/>
              <a:buFont typeface="Times New Roman" panose="02020603050405020304" pitchFamily="18" charset="0"/>
              <a:buChar char="–"/>
              <a:defRPr sz="2800">
                <a:solidFill>
                  <a:srgbClr val="000000"/>
                </a:solidFill>
                <a:latin typeface="Times New Roman" panose="02020603050405020304" pitchFamily="18" charset="0"/>
                <a:ea typeface="Lucida Sans Unicode" panose="020B0602030504020204" pitchFamily="34" charset="0"/>
                <a:cs typeface="Lucida Sans Unicode" panose="020B0602030504020204" pitchFamily="34" charset="0"/>
              </a:defRPr>
            </a:lvl2pPr>
            <a:lvl3pPr marL="1143000" indent="-228600">
              <a:lnSpc>
                <a:spcPct val="90000"/>
              </a:lnSpc>
              <a:spcBef>
                <a:spcPts val="600"/>
              </a:spcBef>
              <a:buClr>
                <a:srgbClr val="000000"/>
              </a:buClr>
              <a:buSzPct val="100000"/>
              <a:buFont typeface="Times New Roman" panose="02020603050405020304" pitchFamily="18" charset="0"/>
              <a:buChar char="•"/>
              <a:defRPr sz="2400">
                <a:solidFill>
                  <a:srgbClr val="000000"/>
                </a:solidFill>
                <a:latin typeface="Times New Roman" panose="02020603050405020304" pitchFamily="18" charset="0"/>
                <a:ea typeface="Lucida Sans Unicode" panose="020B0602030504020204" pitchFamily="34" charset="0"/>
                <a:cs typeface="Lucida Sans Unicode" panose="020B0602030504020204" pitchFamily="34" charset="0"/>
              </a:defRPr>
            </a:lvl3pPr>
            <a:lvl4pPr marL="1600200" indent="-228600">
              <a:lnSpc>
                <a:spcPct val="90000"/>
              </a:lnSpc>
              <a:spcBef>
                <a:spcPts val="500"/>
              </a:spcBef>
              <a:buClr>
                <a:srgbClr val="000000"/>
              </a:buClr>
              <a:buSzPct val="100000"/>
              <a:buFont typeface="Times New Roman" panose="02020603050405020304" pitchFamily="18" charset="0"/>
              <a:buChar char="–"/>
              <a:defRPr sz="2000">
                <a:solidFill>
                  <a:srgbClr val="000000"/>
                </a:solidFill>
                <a:latin typeface="Times New Roman" panose="02020603050405020304" pitchFamily="18" charset="0"/>
                <a:ea typeface="Lucida Sans Unicode" panose="020B0602030504020204" pitchFamily="34" charset="0"/>
                <a:cs typeface="Lucida Sans Unicode" panose="020B0602030504020204" pitchFamily="34" charset="0"/>
              </a:defRPr>
            </a:lvl4pPr>
            <a:lvl5pPr marL="2057400" indent="-228600">
              <a:lnSpc>
                <a:spcPct val="90000"/>
              </a:lnSpc>
              <a:spcBef>
                <a:spcPts val="500"/>
              </a:spcBef>
              <a:buClr>
                <a:srgbClr val="000000"/>
              </a:buClr>
              <a:buSzPct val="100000"/>
              <a:buFont typeface="Times New Roman" panose="02020603050405020304" pitchFamily="18" charset="0"/>
              <a:buChar char="»"/>
              <a:defRPr sz="2000">
                <a:solidFill>
                  <a:srgbClr val="000000"/>
                </a:solidFill>
                <a:latin typeface="Times New Roman" panose="02020603050405020304" pitchFamily="18" charset="0"/>
                <a:ea typeface="Lucida Sans Unicode" panose="020B0602030504020204" pitchFamily="34" charset="0"/>
                <a:cs typeface="Lucida Sans Unicode" panose="020B0602030504020204" pitchFamily="34" charset="0"/>
              </a:defRPr>
            </a:lvl5pPr>
            <a:lvl6pPr marL="2514600" indent="-228600" defTabSz="457200" eaLnBrk="0" fontAlgn="base" hangingPunct="0">
              <a:lnSpc>
                <a:spcPct val="90000"/>
              </a:lnSpc>
              <a:spcBef>
                <a:spcPts val="500"/>
              </a:spcBef>
              <a:spcAft>
                <a:spcPct val="0"/>
              </a:spcAft>
              <a:buClr>
                <a:srgbClr val="000000"/>
              </a:buClr>
              <a:buSzPct val="100000"/>
              <a:buFont typeface="Times New Roman" panose="02020603050405020304" pitchFamily="18" charset="0"/>
              <a:buChar char="»"/>
              <a:defRPr sz="2000">
                <a:solidFill>
                  <a:srgbClr val="000000"/>
                </a:solidFill>
                <a:latin typeface="Times New Roman" panose="02020603050405020304" pitchFamily="18" charset="0"/>
                <a:ea typeface="Lucida Sans Unicode" panose="020B0602030504020204" pitchFamily="34" charset="0"/>
                <a:cs typeface="Lucida Sans Unicode" panose="020B0602030504020204" pitchFamily="34" charset="0"/>
              </a:defRPr>
            </a:lvl6pPr>
            <a:lvl7pPr marL="2971800" indent="-228600" defTabSz="457200" eaLnBrk="0" fontAlgn="base" hangingPunct="0">
              <a:lnSpc>
                <a:spcPct val="90000"/>
              </a:lnSpc>
              <a:spcBef>
                <a:spcPts val="500"/>
              </a:spcBef>
              <a:spcAft>
                <a:spcPct val="0"/>
              </a:spcAft>
              <a:buClr>
                <a:srgbClr val="000000"/>
              </a:buClr>
              <a:buSzPct val="100000"/>
              <a:buFont typeface="Times New Roman" panose="02020603050405020304" pitchFamily="18" charset="0"/>
              <a:buChar char="»"/>
              <a:defRPr sz="2000">
                <a:solidFill>
                  <a:srgbClr val="000000"/>
                </a:solidFill>
                <a:latin typeface="Times New Roman" panose="02020603050405020304" pitchFamily="18" charset="0"/>
                <a:ea typeface="Lucida Sans Unicode" panose="020B0602030504020204" pitchFamily="34" charset="0"/>
                <a:cs typeface="Lucida Sans Unicode" panose="020B0602030504020204" pitchFamily="34" charset="0"/>
              </a:defRPr>
            </a:lvl7pPr>
            <a:lvl8pPr marL="3429000" indent="-228600" defTabSz="457200" eaLnBrk="0" fontAlgn="base" hangingPunct="0">
              <a:lnSpc>
                <a:spcPct val="90000"/>
              </a:lnSpc>
              <a:spcBef>
                <a:spcPts val="500"/>
              </a:spcBef>
              <a:spcAft>
                <a:spcPct val="0"/>
              </a:spcAft>
              <a:buClr>
                <a:srgbClr val="000000"/>
              </a:buClr>
              <a:buSzPct val="100000"/>
              <a:buFont typeface="Times New Roman" panose="02020603050405020304" pitchFamily="18" charset="0"/>
              <a:buChar char="»"/>
              <a:defRPr sz="2000">
                <a:solidFill>
                  <a:srgbClr val="000000"/>
                </a:solidFill>
                <a:latin typeface="Times New Roman" panose="02020603050405020304" pitchFamily="18" charset="0"/>
                <a:ea typeface="Lucida Sans Unicode" panose="020B0602030504020204" pitchFamily="34" charset="0"/>
                <a:cs typeface="Lucida Sans Unicode" panose="020B0602030504020204" pitchFamily="34" charset="0"/>
              </a:defRPr>
            </a:lvl8pPr>
            <a:lvl9pPr marL="3886200" indent="-228600" defTabSz="457200" eaLnBrk="0" fontAlgn="base" hangingPunct="0">
              <a:lnSpc>
                <a:spcPct val="90000"/>
              </a:lnSpc>
              <a:spcBef>
                <a:spcPts val="500"/>
              </a:spcBef>
              <a:spcAft>
                <a:spcPct val="0"/>
              </a:spcAft>
              <a:buClr>
                <a:srgbClr val="000000"/>
              </a:buClr>
              <a:buSzPct val="100000"/>
              <a:buFont typeface="Times New Roman" panose="02020603050405020304" pitchFamily="18" charset="0"/>
              <a:buChar char="»"/>
              <a:defRPr sz="2000">
                <a:solidFill>
                  <a:srgbClr val="000000"/>
                </a:solidFill>
                <a:latin typeface="Times New Roman" panose="02020603050405020304" pitchFamily="18" charset="0"/>
                <a:ea typeface="Lucida Sans Unicode" panose="020B0602030504020204" pitchFamily="34" charset="0"/>
                <a:cs typeface="Lucida Sans Unicode" panose="020B0602030504020204" pitchFamily="34" charset="0"/>
              </a:defRPr>
            </a:lvl9pPr>
          </a:lstStyle>
          <a:p>
            <a:pPr defTabSz="457200" fontAlgn="base">
              <a:spcBef>
                <a:spcPct val="50000"/>
              </a:spcBef>
              <a:spcAft>
                <a:spcPct val="0"/>
              </a:spcAft>
              <a:buFont typeface="Times New Roman" panose="02020603050405020304" pitchFamily="18" charset="0"/>
              <a:buNone/>
            </a:pPr>
            <a:r>
              <a:rPr lang="en-US" altLang="en-US" sz="2400" dirty="0" smtClean="0">
                <a:solidFill>
                  <a:srgbClr val="FFFFFF"/>
                </a:solidFill>
                <a:cs typeface="Times New Roman" panose="02020603050405020304" pitchFamily="18" charset="0"/>
              </a:rPr>
              <a:t>Upland landscape </a:t>
            </a:r>
            <a:r>
              <a:rPr lang="en-US" altLang="en-US" sz="2400" dirty="0" smtClean="0">
                <a:solidFill>
                  <a:srgbClr val="FFFFFF"/>
                </a:solidFill>
                <a:cs typeface="Times New Roman" panose="02020603050405020304" pitchFamily="18" charset="0"/>
              </a:rPr>
              <a:t>photograph looking northeast</a:t>
            </a:r>
          </a:p>
        </p:txBody>
      </p:sp>
      <p:sp>
        <p:nvSpPr>
          <p:cNvPr id="78855" name="Text Box 10"/>
          <p:cNvSpPr txBox="1">
            <a:spLocks noChangeArrowheads="1"/>
          </p:cNvSpPr>
          <p:nvPr/>
        </p:nvSpPr>
        <p:spPr bwMode="auto">
          <a:xfrm>
            <a:off x="7239000" y="1390650"/>
            <a:ext cx="1905000" cy="2063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800"/>
              </a:spcBef>
              <a:buClr>
                <a:srgbClr val="000000"/>
              </a:buClr>
              <a:buSzPct val="100000"/>
              <a:buFont typeface="Times New Roman" panose="02020603050405020304" pitchFamily="18" charset="0"/>
              <a:buChar char="•"/>
              <a:defRPr sz="3200">
                <a:solidFill>
                  <a:srgbClr val="000000"/>
                </a:solidFill>
                <a:latin typeface="Times New Roman" panose="02020603050405020304" pitchFamily="18" charset="0"/>
                <a:ea typeface="Lucida Sans Unicode" panose="020B0602030504020204" pitchFamily="34" charset="0"/>
                <a:cs typeface="Lucida Sans Unicode" panose="020B0602030504020204" pitchFamily="34" charset="0"/>
              </a:defRPr>
            </a:lvl1pPr>
            <a:lvl2pPr marL="742950" indent="-285750">
              <a:lnSpc>
                <a:spcPct val="90000"/>
              </a:lnSpc>
              <a:spcBef>
                <a:spcPts val="700"/>
              </a:spcBef>
              <a:buClr>
                <a:srgbClr val="000000"/>
              </a:buClr>
              <a:buSzPct val="100000"/>
              <a:buFont typeface="Times New Roman" panose="02020603050405020304" pitchFamily="18" charset="0"/>
              <a:buChar char="–"/>
              <a:defRPr sz="2800">
                <a:solidFill>
                  <a:srgbClr val="000000"/>
                </a:solidFill>
                <a:latin typeface="Times New Roman" panose="02020603050405020304" pitchFamily="18" charset="0"/>
                <a:ea typeface="Lucida Sans Unicode" panose="020B0602030504020204" pitchFamily="34" charset="0"/>
                <a:cs typeface="Lucida Sans Unicode" panose="020B0602030504020204" pitchFamily="34" charset="0"/>
              </a:defRPr>
            </a:lvl2pPr>
            <a:lvl3pPr marL="1143000" indent="-228600">
              <a:lnSpc>
                <a:spcPct val="90000"/>
              </a:lnSpc>
              <a:spcBef>
                <a:spcPts val="600"/>
              </a:spcBef>
              <a:buClr>
                <a:srgbClr val="000000"/>
              </a:buClr>
              <a:buSzPct val="100000"/>
              <a:buFont typeface="Times New Roman" panose="02020603050405020304" pitchFamily="18" charset="0"/>
              <a:buChar char="•"/>
              <a:defRPr sz="2400">
                <a:solidFill>
                  <a:srgbClr val="000000"/>
                </a:solidFill>
                <a:latin typeface="Times New Roman" panose="02020603050405020304" pitchFamily="18" charset="0"/>
                <a:ea typeface="Lucida Sans Unicode" panose="020B0602030504020204" pitchFamily="34" charset="0"/>
                <a:cs typeface="Lucida Sans Unicode" panose="020B0602030504020204" pitchFamily="34" charset="0"/>
              </a:defRPr>
            </a:lvl3pPr>
            <a:lvl4pPr marL="1600200" indent="-228600">
              <a:lnSpc>
                <a:spcPct val="90000"/>
              </a:lnSpc>
              <a:spcBef>
                <a:spcPts val="500"/>
              </a:spcBef>
              <a:buClr>
                <a:srgbClr val="000000"/>
              </a:buClr>
              <a:buSzPct val="100000"/>
              <a:buFont typeface="Times New Roman" panose="02020603050405020304" pitchFamily="18" charset="0"/>
              <a:buChar char="–"/>
              <a:defRPr sz="2000">
                <a:solidFill>
                  <a:srgbClr val="000000"/>
                </a:solidFill>
                <a:latin typeface="Times New Roman" panose="02020603050405020304" pitchFamily="18" charset="0"/>
                <a:ea typeface="Lucida Sans Unicode" panose="020B0602030504020204" pitchFamily="34" charset="0"/>
                <a:cs typeface="Lucida Sans Unicode" panose="020B0602030504020204" pitchFamily="34" charset="0"/>
              </a:defRPr>
            </a:lvl4pPr>
            <a:lvl5pPr marL="2057400" indent="-228600">
              <a:lnSpc>
                <a:spcPct val="90000"/>
              </a:lnSpc>
              <a:spcBef>
                <a:spcPts val="500"/>
              </a:spcBef>
              <a:buClr>
                <a:srgbClr val="000000"/>
              </a:buClr>
              <a:buSzPct val="100000"/>
              <a:buFont typeface="Times New Roman" panose="02020603050405020304" pitchFamily="18" charset="0"/>
              <a:buChar char="»"/>
              <a:defRPr sz="2000">
                <a:solidFill>
                  <a:srgbClr val="000000"/>
                </a:solidFill>
                <a:latin typeface="Times New Roman" panose="02020603050405020304" pitchFamily="18" charset="0"/>
                <a:ea typeface="Lucida Sans Unicode" panose="020B0602030504020204" pitchFamily="34" charset="0"/>
                <a:cs typeface="Lucida Sans Unicode" panose="020B0602030504020204" pitchFamily="34" charset="0"/>
              </a:defRPr>
            </a:lvl5pPr>
            <a:lvl6pPr marL="2514600" indent="-228600" defTabSz="457200" eaLnBrk="0" fontAlgn="base" hangingPunct="0">
              <a:lnSpc>
                <a:spcPct val="90000"/>
              </a:lnSpc>
              <a:spcBef>
                <a:spcPts val="500"/>
              </a:spcBef>
              <a:spcAft>
                <a:spcPct val="0"/>
              </a:spcAft>
              <a:buClr>
                <a:srgbClr val="000000"/>
              </a:buClr>
              <a:buSzPct val="100000"/>
              <a:buFont typeface="Times New Roman" panose="02020603050405020304" pitchFamily="18" charset="0"/>
              <a:buChar char="»"/>
              <a:defRPr sz="2000">
                <a:solidFill>
                  <a:srgbClr val="000000"/>
                </a:solidFill>
                <a:latin typeface="Times New Roman" panose="02020603050405020304" pitchFamily="18" charset="0"/>
                <a:ea typeface="Lucida Sans Unicode" panose="020B0602030504020204" pitchFamily="34" charset="0"/>
                <a:cs typeface="Lucida Sans Unicode" panose="020B0602030504020204" pitchFamily="34" charset="0"/>
              </a:defRPr>
            </a:lvl6pPr>
            <a:lvl7pPr marL="2971800" indent="-228600" defTabSz="457200" eaLnBrk="0" fontAlgn="base" hangingPunct="0">
              <a:lnSpc>
                <a:spcPct val="90000"/>
              </a:lnSpc>
              <a:spcBef>
                <a:spcPts val="500"/>
              </a:spcBef>
              <a:spcAft>
                <a:spcPct val="0"/>
              </a:spcAft>
              <a:buClr>
                <a:srgbClr val="000000"/>
              </a:buClr>
              <a:buSzPct val="100000"/>
              <a:buFont typeface="Times New Roman" panose="02020603050405020304" pitchFamily="18" charset="0"/>
              <a:buChar char="»"/>
              <a:defRPr sz="2000">
                <a:solidFill>
                  <a:srgbClr val="000000"/>
                </a:solidFill>
                <a:latin typeface="Times New Roman" panose="02020603050405020304" pitchFamily="18" charset="0"/>
                <a:ea typeface="Lucida Sans Unicode" panose="020B0602030504020204" pitchFamily="34" charset="0"/>
                <a:cs typeface="Lucida Sans Unicode" panose="020B0602030504020204" pitchFamily="34" charset="0"/>
              </a:defRPr>
            </a:lvl7pPr>
            <a:lvl8pPr marL="3429000" indent="-228600" defTabSz="457200" eaLnBrk="0" fontAlgn="base" hangingPunct="0">
              <a:lnSpc>
                <a:spcPct val="90000"/>
              </a:lnSpc>
              <a:spcBef>
                <a:spcPts val="500"/>
              </a:spcBef>
              <a:spcAft>
                <a:spcPct val="0"/>
              </a:spcAft>
              <a:buClr>
                <a:srgbClr val="000000"/>
              </a:buClr>
              <a:buSzPct val="100000"/>
              <a:buFont typeface="Times New Roman" panose="02020603050405020304" pitchFamily="18" charset="0"/>
              <a:buChar char="»"/>
              <a:defRPr sz="2000">
                <a:solidFill>
                  <a:srgbClr val="000000"/>
                </a:solidFill>
                <a:latin typeface="Times New Roman" panose="02020603050405020304" pitchFamily="18" charset="0"/>
                <a:ea typeface="Lucida Sans Unicode" panose="020B0602030504020204" pitchFamily="34" charset="0"/>
                <a:cs typeface="Lucida Sans Unicode" panose="020B0602030504020204" pitchFamily="34" charset="0"/>
              </a:defRPr>
            </a:lvl8pPr>
            <a:lvl9pPr marL="3886200" indent="-228600" defTabSz="457200" eaLnBrk="0" fontAlgn="base" hangingPunct="0">
              <a:lnSpc>
                <a:spcPct val="90000"/>
              </a:lnSpc>
              <a:spcBef>
                <a:spcPts val="500"/>
              </a:spcBef>
              <a:spcAft>
                <a:spcPct val="0"/>
              </a:spcAft>
              <a:buClr>
                <a:srgbClr val="000000"/>
              </a:buClr>
              <a:buSzPct val="100000"/>
              <a:buFont typeface="Times New Roman" panose="02020603050405020304" pitchFamily="18" charset="0"/>
              <a:buChar char="»"/>
              <a:defRPr sz="2000">
                <a:solidFill>
                  <a:srgbClr val="000000"/>
                </a:solidFill>
                <a:latin typeface="Times New Roman" panose="02020603050405020304" pitchFamily="18" charset="0"/>
                <a:ea typeface="Lucida Sans Unicode" panose="020B0602030504020204" pitchFamily="34" charset="0"/>
                <a:cs typeface="Lucida Sans Unicode" panose="020B0602030504020204" pitchFamily="34" charset="0"/>
              </a:defRPr>
            </a:lvl9pPr>
          </a:lstStyle>
          <a:p>
            <a:pPr defTabSz="457200" fontAlgn="base">
              <a:spcBef>
                <a:spcPct val="50000"/>
              </a:spcBef>
              <a:spcAft>
                <a:spcPct val="0"/>
              </a:spcAft>
              <a:buFont typeface="Times New Roman" panose="02020603050405020304" pitchFamily="18" charset="0"/>
              <a:buNone/>
            </a:pPr>
            <a:r>
              <a:rPr lang="en-US" altLang="en-US" sz="2400" smtClean="0">
                <a:solidFill>
                  <a:srgbClr val="FFFFFF"/>
                </a:solidFill>
                <a:cs typeface="Times New Roman" panose="02020603050405020304" pitchFamily="18" charset="0"/>
              </a:rPr>
              <a:t>3D visualization of Eldorado ice-cap (looking northeast)</a:t>
            </a:r>
          </a:p>
        </p:txBody>
      </p:sp>
    </p:spTree>
    <p:extLst>
      <p:ext uri="{BB962C8B-B14F-4D97-AF65-F5344CB8AC3E}">
        <p14:creationId xmlns:p14="http://schemas.microsoft.com/office/powerpoint/2010/main" val="2742025591"/>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0898" name="Group 2050"/>
          <p:cNvGrpSpPr>
            <a:grpSpLocks noChangeAspect="1"/>
          </p:cNvGrpSpPr>
          <p:nvPr/>
        </p:nvGrpSpPr>
        <p:grpSpPr bwMode="auto">
          <a:xfrm>
            <a:off x="0" y="2133600"/>
            <a:ext cx="9140825" cy="3105150"/>
            <a:chOff x="-14160" y="3408"/>
            <a:chExt cx="54672" cy="18576"/>
          </a:xfrm>
        </p:grpSpPr>
        <p:grpSp>
          <p:nvGrpSpPr>
            <p:cNvPr id="80899" name="Group 2051"/>
            <p:cNvGrpSpPr>
              <a:grpSpLocks noChangeAspect="1"/>
            </p:cNvGrpSpPr>
            <p:nvPr/>
          </p:nvGrpSpPr>
          <p:grpSpPr bwMode="auto">
            <a:xfrm>
              <a:off x="9936" y="3552"/>
              <a:ext cx="30576" cy="18432"/>
              <a:chOff x="1776" y="-15888"/>
              <a:chExt cx="30576" cy="18432"/>
            </a:xfrm>
          </p:grpSpPr>
          <p:grpSp>
            <p:nvGrpSpPr>
              <p:cNvPr id="80905" name="Group 2052"/>
              <p:cNvGrpSpPr>
                <a:grpSpLocks noChangeAspect="1"/>
              </p:cNvGrpSpPr>
              <p:nvPr/>
            </p:nvGrpSpPr>
            <p:grpSpPr bwMode="auto">
              <a:xfrm>
                <a:off x="13920" y="-15888"/>
                <a:ext cx="18432" cy="18432"/>
                <a:chOff x="5760" y="-19464"/>
                <a:chExt cx="18432" cy="18432"/>
              </a:xfrm>
            </p:grpSpPr>
            <p:pic>
              <p:nvPicPr>
                <p:cNvPr id="80907" name="Picture 2053" descr="Ross Cascades 23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60" y="-17328"/>
                  <a:ext cx="18432" cy="1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0908" name="Picture 2054" descr="Ross Cascades 23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12" y="-19464"/>
                  <a:ext cx="12288" cy="18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80906" name="Picture 2055" descr="Ross Cascades 23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76" y="-13938"/>
                <a:ext cx="18432" cy="1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0900" name="Group 2056"/>
            <p:cNvGrpSpPr>
              <a:grpSpLocks noChangeAspect="1"/>
            </p:cNvGrpSpPr>
            <p:nvPr/>
          </p:nvGrpSpPr>
          <p:grpSpPr bwMode="auto">
            <a:xfrm>
              <a:off x="-14160" y="3408"/>
              <a:ext cx="34706" cy="13542"/>
              <a:chOff x="-26928" y="522"/>
              <a:chExt cx="34706" cy="13542"/>
            </a:xfrm>
          </p:grpSpPr>
          <p:pic>
            <p:nvPicPr>
              <p:cNvPr id="80901" name="Picture 2057" descr="Ross Cascades 23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928" y="1584"/>
                <a:ext cx="18432" cy="1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0902" name="Group 2058"/>
              <p:cNvGrpSpPr>
                <a:grpSpLocks noChangeAspect="1"/>
              </p:cNvGrpSpPr>
              <p:nvPr/>
            </p:nvGrpSpPr>
            <p:grpSpPr bwMode="auto">
              <a:xfrm>
                <a:off x="-21664" y="522"/>
                <a:ext cx="29442" cy="13542"/>
                <a:chOff x="-19410" y="-18534"/>
                <a:chExt cx="29442" cy="13542"/>
              </a:xfrm>
            </p:grpSpPr>
            <p:pic>
              <p:nvPicPr>
                <p:cNvPr id="80903" name="Picture 2059" descr="Ross Cascades 23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400" y="-17280"/>
                  <a:ext cx="18432" cy="1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0904" name="Picture 2060" descr="Ross Cascades 23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9410" y="-18534"/>
                  <a:ext cx="18432" cy="1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spTree>
    <p:extLst>
      <p:ext uri="{BB962C8B-B14F-4D97-AF65-F5344CB8AC3E}">
        <p14:creationId xmlns:p14="http://schemas.microsoft.com/office/powerpoint/2010/main" val="2452041320"/>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ChangeArrowheads="1"/>
          </p:cNvSpPr>
          <p:nvPr/>
        </p:nvSpPr>
        <p:spPr bwMode="auto">
          <a:xfrm>
            <a:off x="1885950" y="-1095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800"/>
              </a:spcBef>
              <a:buClr>
                <a:srgbClr val="000000"/>
              </a:buClr>
              <a:buSzPct val="100000"/>
              <a:buFont typeface="Times New Roman" panose="02020603050405020304" pitchFamily="18" charset="0"/>
              <a:buChar char="•"/>
              <a:defRPr sz="3200">
                <a:solidFill>
                  <a:srgbClr val="000000"/>
                </a:solidFill>
                <a:latin typeface="Times New Roman" panose="02020603050405020304" pitchFamily="18" charset="0"/>
                <a:ea typeface="Lucida Sans Unicode" panose="020B0602030504020204" pitchFamily="34" charset="0"/>
                <a:cs typeface="Lucida Sans Unicode" panose="020B0602030504020204" pitchFamily="34" charset="0"/>
              </a:defRPr>
            </a:lvl1pPr>
            <a:lvl2pPr marL="742950" indent="-285750">
              <a:lnSpc>
                <a:spcPct val="90000"/>
              </a:lnSpc>
              <a:spcBef>
                <a:spcPts val="700"/>
              </a:spcBef>
              <a:buClr>
                <a:srgbClr val="000000"/>
              </a:buClr>
              <a:buSzPct val="100000"/>
              <a:buFont typeface="Times New Roman" panose="02020603050405020304" pitchFamily="18" charset="0"/>
              <a:buChar char="–"/>
              <a:defRPr sz="2800">
                <a:solidFill>
                  <a:srgbClr val="000000"/>
                </a:solidFill>
                <a:latin typeface="Times New Roman" panose="02020603050405020304" pitchFamily="18" charset="0"/>
                <a:ea typeface="Lucida Sans Unicode" panose="020B0602030504020204" pitchFamily="34" charset="0"/>
                <a:cs typeface="Lucida Sans Unicode" panose="020B0602030504020204" pitchFamily="34" charset="0"/>
              </a:defRPr>
            </a:lvl2pPr>
            <a:lvl3pPr marL="1143000" indent="-228600">
              <a:lnSpc>
                <a:spcPct val="90000"/>
              </a:lnSpc>
              <a:spcBef>
                <a:spcPts val="600"/>
              </a:spcBef>
              <a:buClr>
                <a:srgbClr val="000000"/>
              </a:buClr>
              <a:buSzPct val="100000"/>
              <a:buFont typeface="Times New Roman" panose="02020603050405020304" pitchFamily="18" charset="0"/>
              <a:buChar char="•"/>
              <a:defRPr sz="2400">
                <a:solidFill>
                  <a:srgbClr val="000000"/>
                </a:solidFill>
                <a:latin typeface="Times New Roman" panose="02020603050405020304" pitchFamily="18" charset="0"/>
                <a:ea typeface="Lucida Sans Unicode" panose="020B0602030504020204" pitchFamily="34" charset="0"/>
                <a:cs typeface="Lucida Sans Unicode" panose="020B0602030504020204" pitchFamily="34" charset="0"/>
              </a:defRPr>
            </a:lvl3pPr>
            <a:lvl4pPr marL="1600200" indent="-228600">
              <a:lnSpc>
                <a:spcPct val="90000"/>
              </a:lnSpc>
              <a:spcBef>
                <a:spcPts val="500"/>
              </a:spcBef>
              <a:buClr>
                <a:srgbClr val="000000"/>
              </a:buClr>
              <a:buSzPct val="100000"/>
              <a:buFont typeface="Times New Roman" panose="02020603050405020304" pitchFamily="18" charset="0"/>
              <a:buChar char="–"/>
              <a:defRPr sz="2000">
                <a:solidFill>
                  <a:srgbClr val="000000"/>
                </a:solidFill>
                <a:latin typeface="Times New Roman" panose="02020603050405020304" pitchFamily="18" charset="0"/>
                <a:ea typeface="Lucida Sans Unicode" panose="020B0602030504020204" pitchFamily="34" charset="0"/>
                <a:cs typeface="Lucida Sans Unicode" panose="020B0602030504020204" pitchFamily="34" charset="0"/>
              </a:defRPr>
            </a:lvl4pPr>
            <a:lvl5pPr marL="2057400" indent="-228600">
              <a:lnSpc>
                <a:spcPct val="90000"/>
              </a:lnSpc>
              <a:spcBef>
                <a:spcPts val="500"/>
              </a:spcBef>
              <a:buClr>
                <a:srgbClr val="000000"/>
              </a:buClr>
              <a:buSzPct val="100000"/>
              <a:buFont typeface="Times New Roman" panose="02020603050405020304" pitchFamily="18" charset="0"/>
              <a:buChar char="»"/>
              <a:defRPr sz="2000">
                <a:solidFill>
                  <a:srgbClr val="000000"/>
                </a:solidFill>
                <a:latin typeface="Times New Roman" panose="02020603050405020304" pitchFamily="18" charset="0"/>
                <a:ea typeface="Lucida Sans Unicode" panose="020B0602030504020204" pitchFamily="34" charset="0"/>
                <a:cs typeface="Lucida Sans Unicode" panose="020B0602030504020204" pitchFamily="34" charset="0"/>
              </a:defRPr>
            </a:lvl5pPr>
            <a:lvl6pPr marL="2514600" indent="-228600" defTabSz="457200" eaLnBrk="0" fontAlgn="base" hangingPunct="0">
              <a:lnSpc>
                <a:spcPct val="90000"/>
              </a:lnSpc>
              <a:spcBef>
                <a:spcPts val="500"/>
              </a:spcBef>
              <a:spcAft>
                <a:spcPct val="0"/>
              </a:spcAft>
              <a:buClr>
                <a:srgbClr val="000000"/>
              </a:buClr>
              <a:buSzPct val="100000"/>
              <a:buFont typeface="Times New Roman" panose="02020603050405020304" pitchFamily="18" charset="0"/>
              <a:buChar char="»"/>
              <a:defRPr sz="2000">
                <a:solidFill>
                  <a:srgbClr val="000000"/>
                </a:solidFill>
                <a:latin typeface="Times New Roman" panose="02020603050405020304" pitchFamily="18" charset="0"/>
                <a:ea typeface="Lucida Sans Unicode" panose="020B0602030504020204" pitchFamily="34" charset="0"/>
                <a:cs typeface="Lucida Sans Unicode" panose="020B0602030504020204" pitchFamily="34" charset="0"/>
              </a:defRPr>
            </a:lvl6pPr>
            <a:lvl7pPr marL="2971800" indent="-228600" defTabSz="457200" eaLnBrk="0" fontAlgn="base" hangingPunct="0">
              <a:lnSpc>
                <a:spcPct val="90000"/>
              </a:lnSpc>
              <a:spcBef>
                <a:spcPts val="500"/>
              </a:spcBef>
              <a:spcAft>
                <a:spcPct val="0"/>
              </a:spcAft>
              <a:buClr>
                <a:srgbClr val="000000"/>
              </a:buClr>
              <a:buSzPct val="100000"/>
              <a:buFont typeface="Times New Roman" panose="02020603050405020304" pitchFamily="18" charset="0"/>
              <a:buChar char="»"/>
              <a:defRPr sz="2000">
                <a:solidFill>
                  <a:srgbClr val="000000"/>
                </a:solidFill>
                <a:latin typeface="Times New Roman" panose="02020603050405020304" pitchFamily="18" charset="0"/>
                <a:ea typeface="Lucida Sans Unicode" panose="020B0602030504020204" pitchFamily="34" charset="0"/>
                <a:cs typeface="Lucida Sans Unicode" panose="020B0602030504020204" pitchFamily="34" charset="0"/>
              </a:defRPr>
            </a:lvl7pPr>
            <a:lvl8pPr marL="3429000" indent="-228600" defTabSz="457200" eaLnBrk="0" fontAlgn="base" hangingPunct="0">
              <a:lnSpc>
                <a:spcPct val="90000"/>
              </a:lnSpc>
              <a:spcBef>
                <a:spcPts val="500"/>
              </a:spcBef>
              <a:spcAft>
                <a:spcPct val="0"/>
              </a:spcAft>
              <a:buClr>
                <a:srgbClr val="000000"/>
              </a:buClr>
              <a:buSzPct val="100000"/>
              <a:buFont typeface="Times New Roman" panose="02020603050405020304" pitchFamily="18" charset="0"/>
              <a:buChar char="»"/>
              <a:defRPr sz="2000">
                <a:solidFill>
                  <a:srgbClr val="000000"/>
                </a:solidFill>
                <a:latin typeface="Times New Roman" panose="02020603050405020304" pitchFamily="18" charset="0"/>
                <a:ea typeface="Lucida Sans Unicode" panose="020B0602030504020204" pitchFamily="34" charset="0"/>
                <a:cs typeface="Lucida Sans Unicode" panose="020B0602030504020204" pitchFamily="34" charset="0"/>
              </a:defRPr>
            </a:lvl8pPr>
            <a:lvl9pPr marL="3886200" indent="-228600" defTabSz="457200" eaLnBrk="0" fontAlgn="base" hangingPunct="0">
              <a:lnSpc>
                <a:spcPct val="90000"/>
              </a:lnSpc>
              <a:spcBef>
                <a:spcPts val="500"/>
              </a:spcBef>
              <a:spcAft>
                <a:spcPct val="0"/>
              </a:spcAft>
              <a:buClr>
                <a:srgbClr val="000000"/>
              </a:buClr>
              <a:buSzPct val="100000"/>
              <a:buFont typeface="Times New Roman" panose="02020603050405020304" pitchFamily="18" charset="0"/>
              <a:buChar char="»"/>
              <a:defRPr sz="2000">
                <a:solidFill>
                  <a:srgbClr val="000000"/>
                </a:solidFill>
                <a:latin typeface="Times New Roman" panose="02020603050405020304" pitchFamily="18" charset="0"/>
                <a:ea typeface="Lucida Sans Unicode" panose="020B0602030504020204" pitchFamily="34" charset="0"/>
                <a:cs typeface="Lucida Sans Unicode" panose="020B0602030504020204" pitchFamily="34" charset="0"/>
              </a:defRPr>
            </a:lvl9pPr>
          </a:lstStyle>
          <a:p>
            <a:pPr defTabSz="457200" fontAlgn="base">
              <a:spcBef>
                <a:spcPct val="0"/>
              </a:spcBef>
              <a:spcAft>
                <a:spcPct val="0"/>
              </a:spcAft>
              <a:buFont typeface="Times New Roman" panose="02020603050405020304" pitchFamily="18" charset="0"/>
              <a:buNone/>
            </a:pPr>
            <a:endParaRPr lang="en-US" altLang="en-US" sz="2400" smtClean="0">
              <a:solidFill>
                <a:srgbClr val="FFFFFF"/>
              </a:solidFill>
            </a:endParaRPr>
          </a:p>
        </p:txBody>
      </p:sp>
      <p:sp>
        <p:nvSpPr>
          <p:cNvPr id="82947" name="Text Box 4"/>
          <p:cNvSpPr txBox="1">
            <a:spLocks noChangeArrowheads="1"/>
          </p:cNvSpPr>
          <p:nvPr/>
        </p:nvSpPr>
        <p:spPr bwMode="auto">
          <a:xfrm>
            <a:off x="228600" y="533400"/>
            <a:ext cx="3200400" cy="2122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800"/>
              </a:spcBef>
              <a:buClr>
                <a:srgbClr val="000000"/>
              </a:buClr>
              <a:buSzPct val="100000"/>
              <a:buFont typeface="Times New Roman" panose="02020603050405020304" pitchFamily="18" charset="0"/>
              <a:buChar char="•"/>
              <a:defRPr sz="3200">
                <a:solidFill>
                  <a:srgbClr val="000000"/>
                </a:solidFill>
                <a:latin typeface="Times New Roman" panose="02020603050405020304" pitchFamily="18" charset="0"/>
                <a:ea typeface="Lucida Sans Unicode" panose="020B0602030504020204" pitchFamily="34" charset="0"/>
                <a:cs typeface="Lucida Sans Unicode" panose="020B0602030504020204" pitchFamily="34" charset="0"/>
              </a:defRPr>
            </a:lvl1pPr>
            <a:lvl2pPr marL="742950" indent="-285750">
              <a:lnSpc>
                <a:spcPct val="90000"/>
              </a:lnSpc>
              <a:spcBef>
                <a:spcPts val="700"/>
              </a:spcBef>
              <a:buClr>
                <a:srgbClr val="000000"/>
              </a:buClr>
              <a:buSzPct val="100000"/>
              <a:buFont typeface="Times New Roman" panose="02020603050405020304" pitchFamily="18" charset="0"/>
              <a:buChar char="–"/>
              <a:defRPr sz="2800">
                <a:solidFill>
                  <a:srgbClr val="000000"/>
                </a:solidFill>
                <a:latin typeface="Times New Roman" panose="02020603050405020304" pitchFamily="18" charset="0"/>
                <a:ea typeface="Lucida Sans Unicode" panose="020B0602030504020204" pitchFamily="34" charset="0"/>
                <a:cs typeface="Lucida Sans Unicode" panose="020B0602030504020204" pitchFamily="34" charset="0"/>
              </a:defRPr>
            </a:lvl2pPr>
            <a:lvl3pPr marL="1143000" indent="-228600">
              <a:lnSpc>
                <a:spcPct val="90000"/>
              </a:lnSpc>
              <a:spcBef>
                <a:spcPts val="600"/>
              </a:spcBef>
              <a:buClr>
                <a:srgbClr val="000000"/>
              </a:buClr>
              <a:buSzPct val="100000"/>
              <a:buFont typeface="Times New Roman" panose="02020603050405020304" pitchFamily="18" charset="0"/>
              <a:buChar char="•"/>
              <a:defRPr sz="2400">
                <a:solidFill>
                  <a:srgbClr val="000000"/>
                </a:solidFill>
                <a:latin typeface="Times New Roman" panose="02020603050405020304" pitchFamily="18" charset="0"/>
                <a:ea typeface="Lucida Sans Unicode" panose="020B0602030504020204" pitchFamily="34" charset="0"/>
                <a:cs typeface="Lucida Sans Unicode" panose="020B0602030504020204" pitchFamily="34" charset="0"/>
              </a:defRPr>
            </a:lvl3pPr>
            <a:lvl4pPr marL="1600200" indent="-228600">
              <a:lnSpc>
                <a:spcPct val="90000"/>
              </a:lnSpc>
              <a:spcBef>
                <a:spcPts val="500"/>
              </a:spcBef>
              <a:buClr>
                <a:srgbClr val="000000"/>
              </a:buClr>
              <a:buSzPct val="100000"/>
              <a:buFont typeface="Times New Roman" panose="02020603050405020304" pitchFamily="18" charset="0"/>
              <a:buChar char="–"/>
              <a:defRPr sz="2000">
                <a:solidFill>
                  <a:srgbClr val="000000"/>
                </a:solidFill>
                <a:latin typeface="Times New Roman" panose="02020603050405020304" pitchFamily="18" charset="0"/>
                <a:ea typeface="Lucida Sans Unicode" panose="020B0602030504020204" pitchFamily="34" charset="0"/>
                <a:cs typeface="Lucida Sans Unicode" panose="020B0602030504020204" pitchFamily="34" charset="0"/>
              </a:defRPr>
            </a:lvl4pPr>
            <a:lvl5pPr marL="2057400" indent="-228600">
              <a:lnSpc>
                <a:spcPct val="90000"/>
              </a:lnSpc>
              <a:spcBef>
                <a:spcPts val="500"/>
              </a:spcBef>
              <a:buClr>
                <a:srgbClr val="000000"/>
              </a:buClr>
              <a:buSzPct val="100000"/>
              <a:buFont typeface="Times New Roman" panose="02020603050405020304" pitchFamily="18" charset="0"/>
              <a:buChar char="»"/>
              <a:defRPr sz="2000">
                <a:solidFill>
                  <a:srgbClr val="000000"/>
                </a:solidFill>
                <a:latin typeface="Times New Roman" panose="02020603050405020304" pitchFamily="18" charset="0"/>
                <a:ea typeface="Lucida Sans Unicode" panose="020B0602030504020204" pitchFamily="34" charset="0"/>
                <a:cs typeface="Lucida Sans Unicode" panose="020B0602030504020204" pitchFamily="34" charset="0"/>
              </a:defRPr>
            </a:lvl5pPr>
            <a:lvl6pPr marL="2514600" indent="-228600" defTabSz="457200" eaLnBrk="0" fontAlgn="base" hangingPunct="0">
              <a:lnSpc>
                <a:spcPct val="90000"/>
              </a:lnSpc>
              <a:spcBef>
                <a:spcPts val="500"/>
              </a:spcBef>
              <a:spcAft>
                <a:spcPct val="0"/>
              </a:spcAft>
              <a:buClr>
                <a:srgbClr val="000000"/>
              </a:buClr>
              <a:buSzPct val="100000"/>
              <a:buFont typeface="Times New Roman" panose="02020603050405020304" pitchFamily="18" charset="0"/>
              <a:buChar char="»"/>
              <a:defRPr sz="2000">
                <a:solidFill>
                  <a:srgbClr val="000000"/>
                </a:solidFill>
                <a:latin typeface="Times New Roman" panose="02020603050405020304" pitchFamily="18" charset="0"/>
                <a:ea typeface="Lucida Sans Unicode" panose="020B0602030504020204" pitchFamily="34" charset="0"/>
                <a:cs typeface="Lucida Sans Unicode" panose="020B0602030504020204" pitchFamily="34" charset="0"/>
              </a:defRPr>
            </a:lvl6pPr>
            <a:lvl7pPr marL="2971800" indent="-228600" defTabSz="457200" eaLnBrk="0" fontAlgn="base" hangingPunct="0">
              <a:lnSpc>
                <a:spcPct val="90000"/>
              </a:lnSpc>
              <a:spcBef>
                <a:spcPts val="500"/>
              </a:spcBef>
              <a:spcAft>
                <a:spcPct val="0"/>
              </a:spcAft>
              <a:buClr>
                <a:srgbClr val="000000"/>
              </a:buClr>
              <a:buSzPct val="100000"/>
              <a:buFont typeface="Times New Roman" panose="02020603050405020304" pitchFamily="18" charset="0"/>
              <a:buChar char="»"/>
              <a:defRPr sz="2000">
                <a:solidFill>
                  <a:srgbClr val="000000"/>
                </a:solidFill>
                <a:latin typeface="Times New Roman" panose="02020603050405020304" pitchFamily="18" charset="0"/>
                <a:ea typeface="Lucida Sans Unicode" panose="020B0602030504020204" pitchFamily="34" charset="0"/>
                <a:cs typeface="Lucida Sans Unicode" panose="020B0602030504020204" pitchFamily="34" charset="0"/>
              </a:defRPr>
            </a:lvl7pPr>
            <a:lvl8pPr marL="3429000" indent="-228600" defTabSz="457200" eaLnBrk="0" fontAlgn="base" hangingPunct="0">
              <a:lnSpc>
                <a:spcPct val="90000"/>
              </a:lnSpc>
              <a:spcBef>
                <a:spcPts val="500"/>
              </a:spcBef>
              <a:spcAft>
                <a:spcPct val="0"/>
              </a:spcAft>
              <a:buClr>
                <a:srgbClr val="000000"/>
              </a:buClr>
              <a:buSzPct val="100000"/>
              <a:buFont typeface="Times New Roman" panose="02020603050405020304" pitchFamily="18" charset="0"/>
              <a:buChar char="»"/>
              <a:defRPr sz="2000">
                <a:solidFill>
                  <a:srgbClr val="000000"/>
                </a:solidFill>
                <a:latin typeface="Times New Roman" panose="02020603050405020304" pitchFamily="18" charset="0"/>
                <a:ea typeface="Lucida Sans Unicode" panose="020B0602030504020204" pitchFamily="34" charset="0"/>
                <a:cs typeface="Lucida Sans Unicode" panose="020B0602030504020204" pitchFamily="34" charset="0"/>
              </a:defRPr>
            </a:lvl8pPr>
            <a:lvl9pPr marL="3886200" indent="-228600" defTabSz="457200" eaLnBrk="0" fontAlgn="base" hangingPunct="0">
              <a:lnSpc>
                <a:spcPct val="90000"/>
              </a:lnSpc>
              <a:spcBef>
                <a:spcPts val="500"/>
              </a:spcBef>
              <a:spcAft>
                <a:spcPct val="0"/>
              </a:spcAft>
              <a:buClr>
                <a:srgbClr val="000000"/>
              </a:buClr>
              <a:buSzPct val="100000"/>
              <a:buFont typeface="Times New Roman" panose="02020603050405020304" pitchFamily="18" charset="0"/>
              <a:buChar char="»"/>
              <a:defRPr sz="2000">
                <a:solidFill>
                  <a:srgbClr val="000000"/>
                </a:solidFill>
                <a:latin typeface="Times New Roman" panose="02020603050405020304" pitchFamily="18" charset="0"/>
                <a:ea typeface="Lucida Sans Unicode" panose="020B0602030504020204" pitchFamily="34" charset="0"/>
                <a:cs typeface="Lucida Sans Unicode" panose="020B0602030504020204" pitchFamily="34" charset="0"/>
              </a:defRPr>
            </a:lvl9pPr>
          </a:lstStyle>
          <a:p>
            <a:pPr algn="ctr" defTabSz="457200" fontAlgn="base">
              <a:spcBef>
                <a:spcPct val="50000"/>
              </a:spcBef>
              <a:spcAft>
                <a:spcPct val="0"/>
              </a:spcAft>
              <a:buFont typeface="Times New Roman" panose="02020603050405020304" pitchFamily="18" charset="0"/>
              <a:buNone/>
            </a:pPr>
            <a:r>
              <a:rPr lang="en-US" altLang="en-US" sz="3600" b="1" smtClean="0">
                <a:solidFill>
                  <a:srgbClr val="FFFFFF"/>
                </a:solidFill>
              </a:rPr>
              <a:t>Watershed </a:t>
            </a:r>
          </a:p>
          <a:p>
            <a:pPr algn="ctr" defTabSz="457200" fontAlgn="base">
              <a:spcBef>
                <a:spcPct val="50000"/>
              </a:spcBef>
              <a:spcAft>
                <a:spcPct val="0"/>
              </a:spcAft>
              <a:buFont typeface="Times New Roman" panose="02020603050405020304" pitchFamily="18" charset="0"/>
              <a:buNone/>
            </a:pPr>
            <a:r>
              <a:rPr lang="en-US" altLang="en-US" sz="3600" b="1" smtClean="0">
                <a:solidFill>
                  <a:srgbClr val="FFFFFF"/>
                </a:solidFill>
              </a:rPr>
              <a:t>Mapping with </a:t>
            </a:r>
          </a:p>
          <a:p>
            <a:pPr algn="ctr" defTabSz="457200" fontAlgn="base">
              <a:spcBef>
                <a:spcPct val="50000"/>
              </a:spcBef>
              <a:spcAft>
                <a:spcPct val="0"/>
              </a:spcAft>
              <a:buFont typeface="Times New Roman" panose="02020603050405020304" pitchFamily="18" charset="0"/>
              <a:buNone/>
            </a:pPr>
            <a:r>
              <a:rPr lang="en-US" altLang="en-US" sz="3600" b="1" smtClean="0">
                <a:solidFill>
                  <a:srgbClr val="FFFFFF"/>
                </a:solidFill>
              </a:rPr>
              <a:t>RF model:</a:t>
            </a:r>
          </a:p>
        </p:txBody>
      </p:sp>
      <p:sp>
        <p:nvSpPr>
          <p:cNvPr id="82948" name="Rectangle 6"/>
          <p:cNvSpPr>
            <a:spLocks noChangeArrowheads="1"/>
          </p:cNvSpPr>
          <p:nvPr/>
        </p:nvSpPr>
        <p:spPr bwMode="auto">
          <a:xfrm>
            <a:off x="1885950" y="-1095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800"/>
              </a:spcBef>
              <a:buClr>
                <a:srgbClr val="000000"/>
              </a:buClr>
              <a:buSzPct val="100000"/>
              <a:buFont typeface="Times New Roman" panose="02020603050405020304" pitchFamily="18" charset="0"/>
              <a:buChar char="•"/>
              <a:defRPr sz="3200">
                <a:solidFill>
                  <a:srgbClr val="000000"/>
                </a:solidFill>
                <a:latin typeface="Times New Roman" panose="02020603050405020304" pitchFamily="18" charset="0"/>
                <a:ea typeface="Lucida Sans Unicode" panose="020B0602030504020204" pitchFamily="34" charset="0"/>
                <a:cs typeface="Lucida Sans Unicode" panose="020B0602030504020204" pitchFamily="34" charset="0"/>
              </a:defRPr>
            </a:lvl1pPr>
            <a:lvl2pPr marL="742950" indent="-285750">
              <a:lnSpc>
                <a:spcPct val="90000"/>
              </a:lnSpc>
              <a:spcBef>
                <a:spcPts val="700"/>
              </a:spcBef>
              <a:buClr>
                <a:srgbClr val="000000"/>
              </a:buClr>
              <a:buSzPct val="100000"/>
              <a:buFont typeface="Times New Roman" panose="02020603050405020304" pitchFamily="18" charset="0"/>
              <a:buChar char="–"/>
              <a:defRPr sz="2800">
                <a:solidFill>
                  <a:srgbClr val="000000"/>
                </a:solidFill>
                <a:latin typeface="Times New Roman" panose="02020603050405020304" pitchFamily="18" charset="0"/>
                <a:ea typeface="Lucida Sans Unicode" panose="020B0602030504020204" pitchFamily="34" charset="0"/>
                <a:cs typeface="Lucida Sans Unicode" panose="020B0602030504020204" pitchFamily="34" charset="0"/>
              </a:defRPr>
            </a:lvl2pPr>
            <a:lvl3pPr marL="1143000" indent="-228600">
              <a:lnSpc>
                <a:spcPct val="90000"/>
              </a:lnSpc>
              <a:spcBef>
                <a:spcPts val="600"/>
              </a:spcBef>
              <a:buClr>
                <a:srgbClr val="000000"/>
              </a:buClr>
              <a:buSzPct val="100000"/>
              <a:buFont typeface="Times New Roman" panose="02020603050405020304" pitchFamily="18" charset="0"/>
              <a:buChar char="•"/>
              <a:defRPr sz="2400">
                <a:solidFill>
                  <a:srgbClr val="000000"/>
                </a:solidFill>
                <a:latin typeface="Times New Roman" panose="02020603050405020304" pitchFamily="18" charset="0"/>
                <a:ea typeface="Lucida Sans Unicode" panose="020B0602030504020204" pitchFamily="34" charset="0"/>
                <a:cs typeface="Lucida Sans Unicode" panose="020B0602030504020204" pitchFamily="34" charset="0"/>
              </a:defRPr>
            </a:lvl3pPr>
            <a:lvl4pPr marL="1600200" indent="-228600">
              <a:lnSpc>
                <a:spcPct val="90000"/>
              </a:lnSpc>
              <a:spcBef>
                <a:spcPts val="500"/>
              </a:spcBef>
              <a:buClr>
                <a:srgbClr val="000000"/>
              </a:buClr>
              <a:buSzPct val="100000"/>
              <a:buFont typeface="Times New Roman" panose="02020603050405020304" pitchFamily="18" charset="0"/>
              <a:buChar char="–"/>
              <a:defRPr sz="2000">
                <a:solidFill>
                  <a:srgbClr val="000000"/>
                </a:solidFill>
                <a:latin typeface="Times New Roman" panose="02020603050405020304" pitchFamily="18" charset="0"/>
                <a:ea typeface="Lucida Sans Unicode" panose="020B0602030504020204" pitchFamily="34" charset="0"/>
                <a:cs typeface="Lucida Sans Unicode" panose="020B0602030504020204" pitchFamily="34" charset="0"/>
              </a:defRPr>
            </a:lvl4pPr>
            <a:lvl5pPr marL="2057400" indent="-228600">
              <a:lnSpc>
                <a:spcPct val="90000"/>
              </a:lnSpc>
              <a:spcBef>
                <a:spcPts val="500"/>
              </a:spcBef>
              <a:buClr>
                <a:srgbClr val="000000"/>
              </a:buClr>
              <a:buSzPct val="100000"/>
              <a:buFont typeface="Times New Roman" panose="02020603050405020304" pitchFamily="18" charset="0"/>
              <a:buChar char="»"/>
              <a:defRPr sz="2000">
                <a:solidFill>
                  <a:srgbClr val="000000"/>
                </a:solidFill>
                <a:latin typeface="Times New Roman" panose="02020603050405020304" pitchFamily="18" charset="0"/>
                <a:ea typeface="Lucida Sans Unicode" panose="020B0602030504020204" pitchFamily="34" charset="0"/>
                <a:cs typeface="Lucida Sans Unicode" panose="020B0602030504020204" pitchFamily="34" charset="0"/>
              </a:defRPr>
            </a:lvl5pPr>
            <a:lvl6pPr marL="2514600" indent="-228600" defTabSz="457200" eaLnBrk="0" fontAlgn="base" hangingPunct="0">
              <a:lnSpc>
                <a:spcPct val="90000"/>
              </a:lnSpc>
              <a:spcBef>
                <a:spcPts val="500"/>
              </a:spcBef>
              <a:spcAft>
                <a:spcPct val="0"/>
              </a:spcAft>
              <a:buClr>
                <a:srgbClr val="000000"/>
              </a:buClr>
              <a:buSzPct val="100000"/>
              <a:buFont typeface="Times New Roman" panose="02020603050405020304" pitchFamily="18" charset="0"/>
              <a:buChar char="»"/>
              <a:defRPr sz="2000">
                <a:solidFill>
                  <a:srgbClr val="000000"/>
                </a:solidFill>
                <a:latin typeface="Times New Roman" panose="02020603050405020304" pitchFamily="18" charset="0"/>
                <a:ea typeface="Lucida Sans Unicode" panose="020B0602030504020204" pitchFamily="34" charset="0"/>
                <a:cs typeface="Lucida Sans Unicode" panose="020B0602030504020204" pitchFamily="34" charset="0"/>
              </a:defRPr>
            </a:lvl6pPr>
            <a:lvl7pPr marL="2971800" indent="-228600" defTabSz="457200" eaLnBrk="0" fontAlgn="base" hangingPunct="0">
              <a:lnSpc>
                <a:spcPct val="90000"/>
              </a:lnSpc>
              <a:spcBef>
                <a:spcPts val="500"/>
              </a:spcBef>
              <a:spcAft>
                <a:spcPct val="0"/>
              </a:spcAft>
              <a:buClr>
                <a:srgbClr val="000000"/>
              </a:buClr>
              <a:buSzPct val="100000"/>
              <a:buFont typeface="Times New Roman" panose="02020603050405020304" pitchFamily="18" charset="0"/>
              <a:buChar char="»"/>
              <a:defRPr sz="2000">
                <a:solidFill>
                  <a:srgbClr val="000000"/>
                </a:solidFill>
                <a:latin typeface="Times New Roman" panose="02020603050405020304" pitchFamily="18" charset="0"/>
                <a:ea typeface="Lucida Sans Unicode" panose="020B0602030504020204" pitchFamily="34" charset="0"/>
                <a:cs typeface="Lucida Sans Unicode" panose="020B0602030504020204" pitchFamily="34" charset="0"/>
              </a:defRPr>
            </a:lvl7pPr>
            <a:lvl8pPr marL="3429000" indent="-228600" defTabSz="457200" eaLnBrk="0" fontAlgn="base" hangingPunct="0">
              <a:lnSpc>
                <a:spcPct val="90000"/>
              </a:lnSpc>
              <a:spcBef>
                <a:spcPts val="500"/>
              </a:spcBef>
              <a:spcAft>
                <a:spcPct val="0"/>
              </a:spcAft>
              <a:buClr>
                <a:srgbClr val="000000"/>
              </a:buClr>
              <a:buSzPct val="100000"/>
              <a:buFont typeface="Times New Roman" panose="02020603050405020304" pitchFamily="18" charset="0"/>
              <a:buChar char="»"/>
              <a:defRPr sz="2000">
                <a:solidFill>
                  <a:srgbClr val="000000"/>
                </a:solidFill>
                <a:latin typeface="Times New Roman" panose="02020603050405020304" pitchFamily="18" charset="0"/>
                <a:ea typeface="Lucida Sans Unicode" panose="020B0602030504020204" pitchFamily="34" charset="0"/>
                <a:cs typeface="Lucida Sans Unicode" panose="020B0602030504020204" pitchFamily="34" charset="0"/>
              </a:defRPr>
            </a:lvl8pPr>
            <a:lvl9pPr marL="3886200" indent="-228600" defTabSz="457200" eaLnBrk="0" fontAlgn="base" hangingPunct="0">
              <a:lnSpc>
                <a:spcPct val="90000"/>
              </a:lnSpc>
              <a:spcBef>
                <a:spcPts val="500"/>
              </a:spcBef>
              <a:spcAft>
                <a:spcPct val="0"/>
              </a:spcAft>
              <a:buClr>
                <a:srgbClr val="000000"/>
              </a:buClr>
              <a:buSzPct val="100000"/>
              <a:buFont typeface="Times New Roman" panose="02020603050405020304" pitchFamily="18" charset="0"/>
              <a:buChar char="»"/>
              <a:defRPr sz="2000">
                <a:solidFill>
                  <a:srgbClr val="000000"/>
                </a:solidFill>
                <a:latin typeface="Times New Roman" panose="02020603050405020304" pitchFamily="18" charset="0"/>
                <a:ea typeface="Lucida Sans Unicode" panose="020B0602030504020204" pitchFamily="34" charset="0"/>
                <a:cs typeface="Lucida Sans Unicode" panose="020B0602030504020204" pitchFamily="34" charset="0"/>
              </a:defRPr>
            </a:lvl9pPr>
          </a:lstStyle>
          <a:p>
            <a:pPr defTabSz="457200" fontAlgn="base">
              <a:spcBef>
                <a:spcPct val="0"/>
              </a:spcBef>
              <a:spcAft>
                <a:spcPct val="0"/>
              </a:spcAft>
              <a:buFont typeface="Times New Roman" panose="02020603050405020304" pitchFamily="18" charset="0"/>
              <a:buNone/>
            </a:pPr>
            <a:endParaRPr lang="en-US" altLang="en-US" sz="2400" smtClean="0">
              <a:solidFill>
                <a:srgbClr val="FFFFFF"/>
              </a:solidFill>
            </a:endParaRPr>
          </a:p>
        </p:txBody>
      </p:sp>
      <p:pic>
        <p:nvPicPr>
          <p:cNvPr id="82949" name="Picture 5"/>
          <p:cNvPicPr>
            <a:picLocks noChangeAspect="1" noChangeArrowheads="1"/>
          </p:cNvPicPr>
          <p:nvPr/>
        </p:nvPicPr>
        <p:blipFill>
          <a:blip r:embed="rId3">
            <a:extLst>
              <a:ext uri="{28A0092B-C50C-407E-A947-70E740481C1C}">
                <a14:useLocalDpi xmlns:a14="http://schemas.microsoft.com/office/drawing/2010/main" val="0"/>
              </a:ext>
            </a:extLst>
          </a:blip>
          <a:srcRect r="2049"/>
          <a:stretch>
            <a:fillRect/>
          </a:stretch>
        </p:blipFill>
        <p:spPr bwMode="auto">
          <a:xfrm>
            <a:off x="3810000" y="25400"/>
            <a:ext cx="5207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950" name="Picture 7" descr="290_27_6_vist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3000" y="3429000"/>
            <a:ext cx="1425575" cy="1900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75640800"/>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ChangeArrowheads="1"/>
          </p:cNvSpPr>
          <p:nvPr/>
        </p:nvSpPr>
        <p:spPr bwMode="auto">
          <a:xfrm>
            <a:off x="0" y="457200"/>
            <a:ext cx="9144000" cy="1687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spAutoFit/>
          </a:bodyPr>
          <a:lstStyle>
            <a:lvl1pPr>
              <a:lnSpc>
                <a:spcPct val="90000"/>
              </a:lnSpc>
              <a:spcBef>
                <a:spcPts val="8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3200">
                <a:solidFill>
                  <a:srgbClr val="000000"/>
                </a:solidFill>
                <a:latin typeface="Times New Roman" panose="02020603050405020304" pitchFamily="18" charset="0"/>
                <a:ea typeface="Lucida Sans Unicode" panose="020B0602030504020204" pitchFamily="34" charset="0"/>
                <a:cs typeface="Lucida Sans Unicode" panose="020B0602030504020204" pitchFamily="34" charset="0"/>
              </a:defRPr>
            </a:lvl1pPr>
            <a:lvl2pPr marL="742950" indent="-285750">
              <a:lnSpc>
                <a:spcPct val="90000"/>
              </a:lnSpc>
              <a:spcBef>
                <a:spcPts val="7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800">
                <a:solidFill>
                  <a:srgbClr val="000000"/>
                </a:solidFill>
                <a:latin typeface="Times New Roman" panose="02020603050405020304" pitchFamily="18" charset="0"/>
                <a:ea typeface="Lucida Sans Unicode" panose="020B0602030504020204" pitchFamily="34" charset="0"/>
                <a:cs typeface="Lucida Sans Unicode" panose="020B0602030504020204" pitchFamily="34" charset="0"/>
              </a:defRPr>
            </a:lvl2pPr>
            <a:lvl3pPr marL="1143000" indent="-228600">
              <a:lnSpc>
                <a:spcPct val="90000"/>
              </a:lnSpc>
              <a:spcBef>
                <a:spcPts val="6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Times New Roman" panose="02020603050405020304" pitchFamily="18" charset="0"/>
                <a:ea typeface="Lucida Sans Unicode" panose="020B0602030504020204" pitchFamily="34" charset="0"/>
                <a:cs typeface="Lucida Sans Unicode" panose="020B0602030504020204" pitchFamily="34" charset="0"/>
              </a:defRPr>
            </a:lvl3pPr>
            <a:lvl4pPr marL="1600200" indent="-228600">
              <a:lnSpc>
                <a:spcPct val="90000"/>
              </a:lnSpc>
              <a:spcBef>
                <a:spcPts val="5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Times New Roman" panose="02020603050405020304" pitchFamily="18" charset="0"/>
                <a:ea typeface="Lucida Sans Unicode" panose="020B0602030504020204" pitchFamily="34" charset="0"/>
                <a:cs typeface="Lucida Sans Unicode" panose="020B0602030504020204" pitchFamily="34" charset="0"/>
              </a:defRPr>
            </a:lvl4pPr>
            <a:lvl5pPr marL="2057400" indent="-228600">
              <a:lnSpc>
                <a:spcPct val="90000"/>
              </a:lnSpc>
              <a:spcBef>
                <a:spcPts val="500"/>
              </a:spcBef>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Times New Roman" panose="02020603050405020304" pitchFamily="18" charset="0"/>
                <a:ea typeface="Lucida Sans Unicode" panose="020B0602030504020204" pitchFamily="34" charset="0"/>
                <a:cs typeface="Lucida Sans Unicode" panose="020B0602030504020204" pitchFamily="34" charset="0"/>
              </a:defRPr>
            </a:lvl5pPr>
            <a:lvl6pPr marL="2514600" indent="-228600" defTabSz="457200" eaLnBrk="0" fontAlgn="base" hangingPunct="0">
              <a:lnSpc>
                <a:spcPct val="90000"/>
              </a:lnSpc>
              <a:spcBef>
                <a:spcPts val="50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Times New Roman" panose="02020603050405020304" pitchFamily="18" charset="0"/>
                <a:ea typeface="Lucida Sans Unicode" panose="020B0602030504020204" pitchFamily="34" charset="0"/>
                <a:cs typeface="Lucida Sans Unicode" panose="020B0602030504020204" pitchFamily="34" charset="0"/>
              </a:defRPr>
            </a:lvl6pPr>
            <a:lvl7pPr marL="2971800" indent="-228600" defTabSz="457200" eaLnBrk="0" fontAlgn="base" hangingPunct="0">
              <a:lnSpc>
                <a:spcPct val="90000"/>
              </a:lnSpc>
              <a:spcBef>
                <a:spcPts val="50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Times New Roman" panose="02020603050405020304" pitchFamily="18" charset="0"/>
                <a:ea typeface="Lucida Sans Unicode" panose="020B0602030504020204" pitchFamily="34" charset="0"/>
                <a:cs typeface="Lucida Sans Unicode" panose="020B0602030504020204" pitchFamily="34" charset="0"/>
              </a:defRPr>
            </a:lvl7pPr>
            <a:lvl8pPr marL="3429000" indent="-228600" defTabSz="457200" eaLnBrk="0" fontAlgn="base" hangingPunct="0">
              <a:lnSpc>
                <a:spcPct val="90000"/>
              </a:lnSpc>
              <a:spcBef>
                <a:spcPts val="50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Times New Roman" panose="02020603050405020304" pitchFamily="18" charset="0"/>
                <a:ea typeface="Lucida Sans Unicode" panose="020B0602030504020204" pitchFamily="34" charset="0"/>
                <a:cs typeface="Lucida Sans Unicode" panose="020B0602030504020204" pitchFamily="34" charset="0"/>
              </a:defRPr>
            </a:lvl8pPr>
            <a:lvl9pPr marL="3886200" indent="-228600" defTabSz="457200" eaLnBrk="0" fontAlgn="base" hangingPunct="0">
              <a:lnSpc>
                <a:spcPct val="90000"/>
              </a:lnSpc>
              <a:spcBef>
                <a:spcPts val="500"/>
              </a:spcBef>
              <a:spcAft>
                <a:spcPct val="0"/>
              </a:spcAft>
              <a:buClr>
                <a:srgbClr val="000000"/>
              </a:buClr>
              <a:buSzPct val="100000"/>
              <a:buFont typeface="Times New Roman" panose="02020603050405020304" pitchFamily="18" charset="0"/>
              <a:buChar cha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000000"/>
                </a:solidFill>
                <a:latin typeface="Times New Roman" panose="02020603050405020304" pitchFamily="18" charset="0"/>
                <a:ea typeface="Lucida Sans Unicode" panose="020B0602030504020204" pitchFamily="34" charset="0"/>
                <a:cs typeface="Lucida Sans Unicode" panose="020B0602030504020204" pitchFamily="34" charset="0"/>
              </a:defRPr>
            </a:lvl9pPr>
          </a:lstStyle>
          <a:p>
            <a:pPr algn="ctr" defTabSz="457200" fontAlgn="base">
              <a:lnSpc>
                <a:spcPct val="100000"/>
              </a:lnSpc>
              <a:spcBef>
                <a:spcPct val="0"/>
              </a:spcBef>
              <a:spcAft>
                <a:spcPct val="0"/>
              </a:spcAft>
              <a:buFont typeface="Times New Roman" panose="02020603050405020304" pitchFamily="18" charset="0"/>
              <a:buNone/>
            </a:pPr>
            <a:r>
              <a:rPr lang="en-GB" altLang="en-US" sz="4400" b="1" smtClean="0">
                <a:solidFill>
                  <a:srgbClr val="FFFFFF"/>
                </a:solidFill>
                <a:latin typeface="Arial" panose="020B0604020202020204" pitchFamily="34" charset="0"/>
                <a:cs typeface="Times New Roman" panose="02020603050405020304" pitchFamily="18" charset="0"/>
              </a:rPr>
              <a:t>Random Forest</a:t>
            </a:r>
          </a:p>
          <a:p>
            <a:pPr algn="ctr" defTabSz="457200" fontAlgn="base">
              <a:lnSpc>
                <a:spcPct val="93000"/>
              </a:lnSpc>
              <a:spcBef>
                <a:spcPct val="0"/>
              </a:spcBef>
              <a:spcAft>
                <a:spcPct val="0"/>
              </a:spcAft>
              <a:buFont typeface="Times New Roman" panose="02020603050405020304" pitchFamily="18" charset="0"/>
              <a:buNone/>
            </a:pPr>
            <a:r>
              <a:rPr lang="en-GB" altLang="en-US" sz="1800" b="1" smtClean="0">
                <a:solidFill>
                  <a:srgbClr val="FFFFFF"/>
                </a:solidFill>
                <a:latin typeface="Arial" panose="020B0604020202020204" pitchFamily="34" charset="0"/>
              </a:rPr>
              <a:t>(Observation values in thousands)</a:t>
            </a:r>
            <a:endParaRPr lang="en-GB" altLang="en-US" sz="4400" b="1" smtClean="0">
              <a:solidFill>
                <a:srgbClr val="FFFFFF"/>
              </a:solidFill>
              <a:latin typeface="Arial" panose="020B0604020202020204" pitchFamily="34" charset="0"/>
            </a:endParaRPr>
          </a:p>
          <a:p>
            <a:pPr algn="ctr" defTabSz="457200" fontAlgn="base">
              <a:lnSpc>
                <a:spcPct val="100000"/>
              </a:lnSpc>
              <a:spcBef>
                <a:spcPct val="0"/>
              </a:spcBef>
              <a:spcAft>
                <a:spcPct val="0"/>
              </a:spcAft>
              <a:buFont typeface="Times New Roman" panose="02020603050405020304" pitchFamily="18" charset="0"/>
              <a:buNone/>
            </a:pPr>
            <a:endParaRPr lang="en-GB" altLang="en-US" sz="4400" b="1" smtClean="0">
              <a:solidFill>
                <a:srgbClr val="FFFFFF"/>
              </a:solidFill>
              <a:latin typeface="Arial" panose="020B0604020202020204" pitchFamily="34" charset="0"/>
              <a:cs typeface="Times New Roman" panose="02020603050405020304" pitchFamily="18" charset="0"/>
            </a:endParaRPr>
          </a:p>
        </p:txBody>
      </p:sp>
      <p:sp>
        <p:nvSpPr>
          <p:cNvPr id="84995" name="Text Box 3"/>
          <p:cNvSpPr txBox="1">
            <a:spLocks noChangeArrowheads="1"/>
          </p:cNvSpPr>
          <p:nvPr/>
        </p:nvSpPr>
        <p:spPr bwMode="auto">
          <a:xfrm>
            <a:off x="762000" y="5257800"/>
            <a:ext cx="7162800" cy="1012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spAutoFit/>
          </a:bodyPr>
          <a:lstStyle>
            <a:lvl1pPr>
              <a:lnSpc>
                <a:spcPct val="90000"/>
              </a:lnSpc>
              <a:spcBef>
                <a:spcPts val="800"/>
              </a:spcBef>
              <a:buClr>
                <a:srgbClr val="000000"/>
              </a:buClr>
              <a:buSzPct val="100000"/>
              <a:buFont typeface="Times New Roman" panose="02020603050405020304"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Lst>
              <a:defRPr sz="3200">
                <a:solidFill>
                  <a:srgbClr val="000000"/>
                </a:solidFill>
                <a:latin typeface="Times New Roman" panose="02020603050405020304" pitchFamily="18" charset="0"/>
                <a:ea typeface="Lucida Sans Unicode" panose="020B0602030504020204" pitchFamily="34" charset="0"/>
                <a:cs typeface="Lucida Sans Unicode" panose="020B0602030504020204" pitchFamily="34" charset="0"/>
              </a:defRPr>
            </a:lvl1pPr>
            <a:lvl2pPr marL="742950" indent="-285750">
              <a:lnSpc>
                <a:spcPct val="90000"/>
              </a:lnSpc>
              <a:spcBef>
                <a:spcPts val="700"/>
              </a:spcBef>
              <a:buClr>
                <a:srgbClr val="000000"/>
              </a:buClr>
              <a:buSzPct val="100000"/>
              <a:buFont typeface="Times New Roman" panose="02020603050405020304"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Lst>
              <a:defRPr sz="2800">
                <a:solidFill>
                  <a:srgbClr val="000000"/>
                </a:solidFill>
                <a:latin typeface="Times New Roman" panose="02020603050405020304" pitchFamily="18" charset="0"/>
                <a:ea typeface="Lucida Sans Unicode" panose="020B0602030504020204" pitchFamily="34" charset="0"/>
                <a:cs typeface="Lucida Sans Unicode" panose="020B0602030504020204" pitchFamily="34" charset="0"/>
              </a:defRPr>
            </a:lvl2pPr>
            <a:lvl3pPr marL="1143000" indent="-228600">
              <a:lnSpc>
                <a:spcPct val="90000"/>
              </a:lnSpc>
              <a:spcBef>
                <a:spcPts val="600"/>
              </a:spcBef>
              <a:buClr>
                <a:srgbClr val="000000"/>
              </a:buClr>
              <a:buSzPct val="100000"/>
              <a:buFont typeface="Times New Roman" panose="02020603050405020304"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Lst>
              <a:defRPr sz="2400">
                <a:solidFill>
                  <a:srgbClr val="000000"/>
                </a:solidFill>
                <a:latin typeface="Times New Roman" panose="02020603050405020304" pitchFamily="18" charset="0"/>
                <a:ea typeface="Lucida Sans Unicode" panose="020B0602030504020204" pitchFamily="34" charset="0"/>
                <a:cs typeface="Lucida Sans Unicode" panose="020B0602030504020204" pitchFamily="34" charset="0"/>
              </a:defRPr>
            </a:lvl3pPr>
            <a:lvl4pPr marL="1600200" indent="-228600">
              <a:lnSpc>
                <a:spcPct val="90000"/>
              </a:lnSpc>
              <a:spcBef>
                <a:spcPts val="500"/>
              </a:spcBef>
              <a:buClr>
                <a:srgbClr val="000000"/>
              </a:buClr>
              <a:buSzPct val="100000"/>
              <a:buFont typeface="Times New Roman" panose="02020603050405020304"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Lst>
              <a:defRPr sz="2000">
                <a:solidFill>
                  <a:srgbClr val="000000"/>
                </a:solidFill>
                <a:latin typeface="Times New Roman" panose="02020603050405020304" pitchFamily="18" charset="0"/>
                <a:ea typeface="Lucida Sans Unicode" panose="020B0602030504020204" pitchFamily="34" charset="0"/>
                <a:cs typeface="Lucida Sans Unicode" panose="020B0602030504020204" pitchFamily="34" charset="0"/>
              </a:defRPr>
            </a:lvl4pPr>
            <a:lvl5pPr marL="2057400" indent="-228600">
              <a:lnSpc>
                <a:spcPct val="90000"/>
              </a:lnSpc>
              <a:spcBef>
                <a:spcPts val="500"/>
              </a:spcBef>
              <a:buClr>
                <a:srgbClr val="000000"/>
              </a:buClr>
              <a:buSzPct val="100000"/>
              <a:buFont typeface="Times New Roman" panose="02020603050405020304"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Lst>
              <a:defRPr sz="2000">
                <a:solidFill>
                  <a:srgbClr val="000000"/>
                </a:solidFill>
                <a:latin typeface="Times New Roman" panose="02020603050405020304" pitchFamily="18" charset="0"/>
                <a:ea typeface="Lucida Sans Unicode" panose="020B0602030504020204" pitchFamily="34" charset="0"/>
                <a:cs typeface="Lucida Sans Unicode" panose="020B0602030504020204" pitchFamily="34" charset="0"/>
              </a:defRPr>
            </a:lvl5pPr>
            <a:lvl6pPr marL="2514600" indent="-228600" defTabSz="457200" eaLnBrk="0" fontAlgn="base" hangingPunct="0">
              <a:lnSpc>
                <a:spcPct val="90000"/>
              </a:lnSpc>
              <a:spcBef>
                <a:spcPts val="500"/>
              </a:spcBef>
              <a:spcAft>
                <a:spcPct val="0"/>
              </a:spcAft>
              <a:buClr>
                <a:srgbClr val="000000"/>
              </a:buClr>
              <a:buSzPct val="100000"/>
              <a:buFont typeface="Times New Roman" panose="02020603050405020304"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Lst>
              <a:defRPr sz="2000">
                <a:solidFill>
                  <a:srgbClr val="000000"/>
                </a:solidFill>
                <a:latin typeface="Times New Roman" panose="02020603050405020304" pitchFamily="18" charset="0"/>
                <a:ea typeface="Lucida Sans Unicode" panose="020B0602030504020204" pitchFamily="34" charset="0"/>
                <a:cs typeface="Lucida Sans Unicode" panose="020B0602030504020204" pitchFamily="34" charset="0"/>
              </a:defRPr>
            </a:lvl6pPr>
            <a:lvl7pPr marL="2971800" indent="-228600" defTabSz="457200" eaLnBrk="0" fontAlgn="base" hangingPunct="0">
              <a:lnSpc>
                <a:spcPct val="90000"/>
              </a:lnSpc>
              <a:spcBef>
                <a:spcPts val="500"/>
              </a:spcBef>
              <a:spcAft>
                <a:spcPct val="0"/>
              </a:spcAft>
              <a:buClr>
                <a:srgbClr val="000000"/>
              </a:buClr>
              <a:buSzPct val="100000"/>
              <a:buFont typeface="Times New Roman" panose="02020603050405020304"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Lst>
              <a:defRPr sz="2000">
                <a:solidFill>
                  <a:srgbClr val="000000"/>
                </a:solidFill>
                <a:latin typeface="Times New Roman" panose="02020603050405020304" pitchFamily="18" charset="0"/>
                <a:ea typeface="Lucida Sans Unicode" panose="020B0602030504020204" pitchFamily="34" charset="0"/>
                <a:cs typeface="Lucida Sans Unicode" panose="020B0602030504020204" pitchFamily="34" charset="0"/>
              </a:defRPr>
            </a:lvl7pPr>
            <a:lvl8pPr marL="3429000" indent="-228600" defTabSz="457200" eaLnBrk="0" fontAlgn="base" hangingPunct="0">
              <a:lnSpc>
                <a:spcPct val="90000"/>
              </a:lnSpc>
              <a:spcBef>
                <a:spcPts val="500"/>
              </a:spcBef>
              <a:spcAft>
                <a:spcPct val="0"/>
              </a:spcAft>
              <a:buClr>
                <a:srgbClr val="000000"/>
              </a:buClr>
              <a:buSzPct val="100000"/>
              <a:buFont typeface="Times New Roman" panose="02020603050405020304"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Lst>
              <a:defRPr sz="2000">
                <a:solidFill>
                  <a:srgbClr val="000000"/>
                </a:solidFill>
                <a:latin typeface="Times New Roman" panose="02020603050405020304" pitchFamily="18" charset="0"/>
                <a:ea typeface="Lucida Sans Unicode" panose="020B0602030504020204" pitchFamily="34" charset="0"/>
                <a:cs typeface="Lucida Sans Unicode" panose="020B0602030504020204" pitchFamily="34" charset="0"/>
              </a:defRPr>
            </a:lvl8pPr>
            <a:lvl9pPr marL="3886200" indent="-228600" defTabSz="457200" eaLnBrk="0" fontAlgn="base" hangingPunct="0">
              <a:lnSpc>
                <a:spcPct val="90000"/>
              </a:lnSpc>
              <a:spcBef>
                <a:spcPts val="500"/>
              </a:spcBef>
              <a:spcAft>
                <a:spcPct val="0"/>
              </a:spcAft>
              <a:buClr>
                <a:srgbClr val="000000"/>
              </a:buClr>
              <a:buSzPct val="100000"/>
              <a:buFont typeface="Times New Roman" panose="02020603050405020304" pitchFamily="18" charset="0"/>
              <a:buChar char="»"/>
              <a:tabLst>
                <a:tab pos="0" algn="l"/>
                <a:tab pos="914400" algn="l"/>
                <a:tab pos="1828800" algn="l"/>
                <a:tab pos="2743200" algn="l"/>
                <a:tab pos="3657600" algn="l"/>
                <a:tab pos="4572000" algn="l"/>
                <a:tab pos="5486400" algn="l"/>
                <a:tab pos="6400800" algn="l"/>
                <a:tab pos="7315200" algn="l"/>
                <a:tab pos="8229600" algn="l"/>
                <a:tab pos="9144000" algn="l"/>
                <a:tab pos="10058400" algn="l"/>
                <a:tab pos="10515600" algn="l"/>
              </a:tabLst>
              <a:defRPr sz="2000">
                <a:solidFill>
                  <a:srgbClr val="000000"/>
                </a:solidFill>
                <a:latin typeface="Times New Roman" panose="02020603050405020304" pitchFamily="18" charset="0"/>
                <a:ea typeface="Lucida Sans Unicode" panose="020B0602030504020204" pitchFamily="34" charset="0"/>
                <a:cs typeface="Lucida Sans Unicode" panose="020B0602030504020204" pitchFamily="34" charset="0"/>
              </a:defRPr>
            </a:lvl9pPr>
          </a:lstStyle>
          <a:p>
            <a:pPr defTabSz="457200" fontAlgn="base">
              <a:lnSpc>
                <a:spcPct val="100000"/>
              </a:lnSpc>
              <a:spcBef>
                <a:spcPts val="1500"/>
              </a:spcBef>
              <a:spcAft>
                <a:spcPct val="0"/>
              </a:spcAft>
              <a:buFont typeface="Times New Roman" panose="02020603050405020304" pitchFamily="18" charset="0"/>
              <a:buNone/>
            </a:pPr>
            <a:r>
              <a:rPr lang="en-GB" altLang="en-US" sz="2400" smtClean="0">
                <a:solidFill>
                  <a:srgbClr val="FFFFFF"/>
                </a:solidFill>
                <a:latin typeface="Arial" panose="020B0604020202020204" pitchFamily="34" charset="0"/>
              </a:rPr>
              <a:t>	Kappa		 =  0.40 </a:t>
            </a:r>
          </a:p>
          <a:p>
            <a:pPr defTabSz="457200" fontAlgn="base">
              <a:lnSpc>
                <a:spcPct val="100000"/>
              </a:lnSpc>
              <a:spcBef>
                <a:spcPts val="1500"/>
              </a:spcBef>
              <a:spcAft>
                <a:spcPct val="0"/>
              </a:spcAft>
              <a:buFont typeface="Times New Roman" panose="02020603050405020304" pitchFamily="18" charset="0"/>
              <a:buNone/>
            </a:pPr>
            <a:r>
              <a:rPr lang="en-GB" altLang="en-US" sz="2400" smtClean="0">
                <a:solidFill>
                  <a:srgbClr val="FFFFFF"/>
                </a:solidFill>
                <a:latin typeface="Arial" panose="020B0604020202020204" pitchFamily="34" charset="0"/>
              </a:rPr>
              <a:t>Overall Accuracy	 =  61%</a:t>
            </a:r>
          </a:p>
        </p:txBody>
      </p:sp>
      <p:pic>
        <p:nvPicPr>
          <p:cNvPr id="84996" name="Picture 4" descr="290_27_6_vist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29400" y="1905000"/>
            <a:ext cx="2057400" cy="274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84997" name="Object 1024"/>
          <p:cNvGraphicFramePr>
            <a:graphicFrameLocks noChangeAspect="1"/>
          </p:cNvGraphicFramePr>
          <p:nvPr/>
        </p:nvGraphicFramePr>
        <p:xfrm>
          <a:off x="609600" y="1905000"/>
          <a:ext cx="5713413" cy="2825750"/>
        </p:xfrm>
        <a:graphic>
          <a:graphicData uri="http://schemas.openxmlformats.org/presentationml/2006/ole">
            <mc:AlternateContent xmlns:mc="http://schemas.openxmlformats.org/markup-compatibility/2006">
              <mc:Choice xmlns:v="urn:schemas-microsoft-com:vml" Requires="v">
                <p:oleObj spid="_x0000_s6163" name="Worksheet" r:id="rId5" imgW="2638674" imgH="1305357" progId="Excel.Sheet.8">
                  <p:embed/>
                </p:oleObj>
              </mc:Choice>
              <mc:Fallback>
                <p:oleObj name="Worksheet" r:id="rId5" imgW="2638674" imgH="1305357" progId="Excel.Sheet.8">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9600" y="1905000"/>
                        <a:ext cx="5713413" cy="282575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2426379297"/>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showMasterSp="0">
  <p:cSld>
    <p:bg>
      <p:bgPr>
        <a:solidFill>
          <a:schemeClr val="bg1">
            <a:alpha val="0"/>
          </a:schemeClr>
        </a:solidFill>
        <a:effectLst/>
      </p:bgPr>
    </p:bg>
    <p:spTree>
      <p:nvGrpSpPr>
        <p:cNvPr id="1" name=""/>
        <p:cNvGrpSpPr/>
        <p:nvPr/>
      </p:nvGrpSpPr>
      <p:grpSpPr>
        <a:xfrm>
          <a:off x="0" y="0"/>
          <a:ext cx="0" cy="0"/>
          <a:chOff x="0" y="0"/>
          <a:chExt cx="0" cy="0"/>
        </a:xfrm>
      </p:grpSpPr>
      <p:pic>
        <p:nvPicPr>
          <p:cNvPr id="6" name="Picture 5"/>
          <p:cNvPicPr/>
          <p:nvPr/>
        </p:nvPicPr>
        <p:blipFill>
          <a:blip r:embed="rId2"/>
          <a:stretch>
            <a:fillRect/>
          </a:stretch>
        </p:blipFill>
        <p:spPr>
          <a:xfrm>
            <a:off x="-19050" y="304800"/>
            <a:ext cx="9144000" cy="6324600"/>
          </a:xfrm>
          <a:prstGeom prst="rect">
            <a:avLst/>
          </a:prstGeom>
        </p:spPr>
      </p:pic>
    </p:spTree>
    <p:extLst>
      <p:ext uri="{BB962C8B-B14F-4D97-AF65-F5344CB8AC3E}">
        <p14:creationId xmlns:p14="http://schemas.microsoft.com/office/powerpoint/2010/main" val="2906116460"/>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ChangeArrowheads="1"/>
          </p:cNvSpPr>
          <p:nvPr/>
        </p:nvSpPr>
        <p:spPr bwMode="auto">
          <a:xfrm>
            <a:off x="1833563" y="11001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800"/>
              </a:spcBef>
              <a:buClr>
                <a:srgbClr val="000000"/>
              </a:buClr>
              <a:buSzPct val="100000"/>
              <a:buFont typeface="Times New Roman" panose="02020603050405020304" pitchFamily="18" charset="0"/>
              <a:buChar char="•"/>
              <a:defRPr sz="3200">
                <a:solidFill>
                  <a:srgbClr val="000000"/>
                </a:solidFill>
                <a:latin typeface="Times New Roman" panose="02020603050405020304" pitchFamily="18" charset="0"/>
                <a:ea typeface="Lucida Sans Unicode" panose="020B0602030504020204" pitchFamily="34" charset="0"/>
                <a:cs typeface="Lucida Sans Unicode" panose="020B0602030504020204" pitchFamily="34" charset="0"/>
              </a:defRPr>
            </a:lvl1pPr>
            <a:lvl2pPr marL="742950" indent="-285750">
              <a:lnSpc>
                <a:spcPct val="90000"/>
              </a:lnSpc>
              <a:spcBef>
                <a:spcPts val="700"/>
              </a:spcBef>
              <a:buClr>
                <a:srgbClr val="000000"/>
              </a:buClr>
              <a:buSzPct val="100000"/>
              <a:buFont typeface="Times New Roman" panose="02020603050405020304" pitchFamily="18" charset="0"/>
              <a:buChar char="–"/>
              <a:defRPr sz="2800">
                <a:solidFill>
                  <a:srgbClr val="000000"/>
                </a:solidFill>
                <a:latin typeface="Times New Roman" panose="02020603050405020304" pitchFamily="18" charset="0"/>
                <a:ea typeface="Lucida Sans Unicode" panose="020B0602030504020204" pitchFamily="34" charset="0"/>
                <a:cs typeface="Lucida Sans Unicode" panose="020B0602030504020204" pitchFamily="34" charset="0"/>
              </a:defRPr>
            </a:lvl2pPr>
            <a:lvl3pPr marL="1143000" indent="-228600">
              <a:lnSpc>
                <a:spcPct val="90000"/>
              </a:lnSpc>
              <a:spcBef>
                <a:spcPts val="600"/>
              </a:spcBef>
              <a:buClr>
                <a:srgbClr val="000000"/>
              </a:buClr>
              <a:buSzPct val="100000"/>
              <a:buFont typeface="Times New Roman" panose="02020603050405020304" pitchFamily="18" charset="0"/>
              <a:buChar char="•"/>
              <a:defRPr sz="2400">
                <a:solidFill>
                  <a:srgbClr val="000000"/>
                </a:solidFill>
                <a:latin typeface="Times New Roman" panose="02020603050405020304" pitchFamily="18" charset="0"/>
                <a:ea typeface="Lucida Sans Unicode" panose="020B0602030504020204" pitchFamily="34" charset="0"/>
                <a:cs typeface="Lucida Sans Unicode" panose="020B0602030504020204" pitchFamily="34" charset="0"/>
              </a:defRPr>
            </a:lvl3pPr>
            <a:lvl4pPr marL="1600200" indent="-228600">
              <a:lnSpc>
                <a:spcPct val="90000"/>
              </a:lnSpc>
              <a:spcBef>
                <a:spcPts val="500"/>
              </a:spcBef>
              <a:buClr>
                <a:srgbClr val="000000"/>
              </a:buClr>
              <a:buSzPct val="100000"/>
              <a:buFont typeface="Times New Roman" panose="02020603050405020304" pitchFamily="18" charset="0"/>
              <a:buChar char="–"/>
              <a:defRPr sz="2000">
                <a:solidFill>
                  <a:srgbClr val="000000"/>
                </a:solidFill>
                <a:latin typeface="Times New Roman" panose="02020603050405020304" pitchFamily="18" charset="0"/>
                <a:ea typeface="Lucida Sans Unicode" panose="020B0602030504020204" pitchFamily="34" charset="0"/>
                <a:cs typeface="Lucida Sans Unicode" panose="020B0602030504020204" pitchFamily="34" charset="0"/>
              </a:defRPr>
            </a:lvl4pPr>
            <a:lvl5pPr marL="2057400" indent="-228600">
              <a:lnSpc>
                <a:spcPct val="90000"/>
              </a:lnSpc>
              <a:spcBef>
                <a:spcPts val="500"/>
              </a:spcBef>
              <a:buClr>
                <a:srgbClr val="000000"/>
              </a:buClr>
              <a:buSzPct val="100000"/>
              <a:buFont typeface="Times New Roman" panose="02020603050405020304" pitchFamily="18" charset="0"/>
              <a:buChar char="»"/>
              <a:defRPr sz="2000">
                <a:solidFill>
                  <a:srgbClr val="000000"/>
                </a:solidFill>
                <a:latin typeface="Times New Roman" panose="02020603050405020304" pitchFamily="18" charset="0"/>
                <a:ea typeface="Lucida Sans Unicode" panose="020B0602030504020204" pitchFamily="34" charset="0"/>
                <a:cs typeface="Lucida Sans Unicode" panose="020B0602030504020204" pitchFamily="34" charset="0"/>
              </a:defRPr>
            </a:lvl5pPr>
            <a:lvl6pPr marL="2514600" indent="-228600" defTabSz="457200" eaLnBrk="0" fontAlgn="base" hangingPunct="0">
              <a:lnSpc>
                <a:spcPct val="90000"/>
              </a:lnSpc>
              <a:spcBef>
                <a:spcPts val="500"/>
              </a:spcBef>
              <a:spcAft>
                <a:spcPct val="0"/>
              </a:spcAft>
              <a:buClr>
                <a:srgbClr val="000000"/>
              </a:buClr>
              <a:buSzPct val="100000"/>
              <a:buFont typeface="Times New Roman" panose="02020603050405020304" pitchFamily="18" charset="0"/>
              <a:buChar char="»"/>
              <a:defRPr sz="2000">
                <a:solidFill>
                  <a:srgbClr val="000000"/>
                </a:solidFill>
                <a:latin typeface="Times New Roman" panose="02020603050405020304" pitchFamily="18" charset="0"/>
                <a:ea typeface="Lucida Sans Unicode" panose="020B0602030504020204" pitchFamily="34" charset="0"/>
                <a:cs typeface="Lucida Sans Unicode" panose="020B0602030504020204" pitchFamily="34" charset="0"/>
              </a:defRPr>
            </a:lvl6pPr>
            <a:lvl7pPr marL="2971800" indent="-228600" defTabSz="457200" eaLnBrk="0" fontAlgn="base" hangingPunct="0">
              <a:lnSpc>
                <a:spcPct val="90000"/>
              </a:lnSpc>
              <a:spcBef>
                <a:spcPts val="500"/>
              </a:spcBef>
              <a:spcAft>
                <a:spcPct val="0"/>
              </a:spcAft>
              <a:buClr>
                <a:srgbClr val="000000"/>
              </a:buClr>
              <a:buSzPct val="100000"/>
              <a:buFont typeface="Times New Roman" panose="02020603050405020304" pitchFamily="18" charset="0"/>
              <a:buChar char="»"/>
              <a:defRPr sz="2000">
                <a:solidFill>
                  <a:srgbClr val="000000"/>
                </a:solidFill>
                <a:latin typeface="Times New Roman" panose="02020603050405020304" pitchFamily="18" charset="0"/>
                <a:ea typeface="Lucida Sans Unicode" panose="020B0602030504020204" pitchFamily="34" charset="0"/>
                <a:cs typeface="Lucida Sans Unicode" panose="020B0602030504020204" pitchFamily="34" charset="0"/>
              </a:defRPr>
            </a:lvl7pPr>
            <a:lvl8pPr marL="3429000" indent="-228600" defTabSz="457200" eaLnBrk="0" fontAlgn="base" hangingPunct="0">
              <a:lnSpc>
                <a:spcPct val="90000"/>
              </a:lnSpc>
              <a:spcBef>
                <a:spcPts val="500"/>
              </a:spcBef>
              <a:spcAft>
                <a:spcPct val="0"/>
              </a:spcAft>
              <a:buClr>
                <a:srgbClr val="000000"/>
              </a:buClr>
              <a:buSzPct val="100000"/>
              <a:buFont typeface="Times New Roman" panose="02020603050405020304" pitchFamily="18" charset="0"/>
              <a:buChar char="»"/>
              <a:defRPr sz="2000">
                <a:solidFill>
                  <a:srgbClr val="000000"/>
                </a:solidFill>
                <a:latin typeface="Times New Roman" panose="02020603050405020304" pitchFamily="18" charset="0"/>
                <a:ea typeface="Lucida Sans Unicode" panose="020B0602030504020204" pitchFamily="34" charset="0"/>
                <a:cs typeface="Lucida Sans Unicode" panose="020B0602030504020204" pitchFamily="34" charset="0"/>
              </a:defRPr>
            </a:lvl8pPr>
            <a:lvl9pPr marL="3886200" indent="-228600" defTabSz="457200" eaLnBrk="0" fontAlgn="base" hangingPunct="0">
              <a:lnSpc>
                <a:spcPct val="90000"/>
              </a:lnSpc>
              <a:spcBef>
                <a:spcPts val="500"/>
              </a:spcBef>
              <a:spcAft>
                <a:spcPct val="0"/>
              </a:spcAft>
              <a:buClr>
                <a:srgbClr val="000000"/>
              </a:buClr>
              <a:buSzPct val="100000"/>
              <a:buFont typeface="Times New Roman" panose="02020603050405020304" pitchFamily="18" charset="0"/>
              <a:buChar char="»"/>
              <a:defRPr sz="2000">
                <a:solidFill>
                  <a:srgbClr val="000000"/>
                </a:solidFill>
                <a:latin typeface="Times New Roman" panose="02020603050405020304" pitchFamily="18" charset="0"/>
                <a:ea typeface="Lucida Sans Unicode" panose="020B0602030504020204" pitchFamily="34" charset="0"/>
                <a:cs typeface="Lucida Sans Unicode" panose="020B0602030504020204" pitchFamily="34" charset="0"/>
              </a:defRPr>
            </a:lvl9pPr>
          </a:lstStyle>
          <a:p>
            <a:pPr defTabSz="457200" fontAlgn="base">
              <a:spcBef>
                <a:spcPct val="0"/>
              </a:spcBef>
              <a:spcAft>
                <a:spcPct val="0"/>
              </a:spcAft>
              <a:buFont typeface="Times New Roman" panose="02020603050405020304" pitchFamily="18" charset="0"/>
              <a:buNone/>
            </a:pPr>
            <a:endParaRPr lang="en-US" altLang="en-US" sz="2400" smtClean="0">
              <a:solidFill>
                <a:srgbClr val="FFFFFF"/>
              </a:solidFill>
            </a:endParaRPr>
          </a:p>
        </p:txBody>
      </p:sp>
      <p:sp>
        <p:nvSpPr>
          <p:cNvPr id="87043" name="Rectangle 5"/>
          <p:cNvSpPr>
            <a:spLocks noChangeArrowheads="1"/>
          </p:cNvSpPr>
          <p:nvPr/>
        </p:nvSpPr>
        <p:spPr bwMode="auto">
          <a:xfrm>
            <a:off x="1828800" y="7143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800"/>
              </a:spcBef>
              <a:buClr>
                <a:srgbClr val="000000"/>
              </a:buClr>
              <a:buSzPct val="100000"/>
              <a:buFont typeface="Times New Roman" panose="02020603050405020304" pitchFamily="18" charset="0"/>
              <a:buChar char="•"/>
              <a:defRPr sz="3200">
                <a:solidFill>
                  <a:srgbClr val="000000"/>
                </a:solidFill>
                <a:latin typeface="Times New Roman" panose="02020603050405020304" pitchFamily="18" charset="0"/>
                <a:ea typeface="Lucida Sans Unicode" panose="020B0602030504020204" pitchFamily="34" charset="0"/>
                <a:cs typeface="Lucida Sans Unicode" panose="020B0602030504020204" pitchFamily="34" charset="0"/>
              </a:defRPr>
            </a:lvl1pPr>
            <a:lvl2pPr marL="742950" indent="-285750">
              <a:lnSpc>
                <a:spcPct val="90000"/>
              </a:lnSpc>
              <a:spcBef>
                <a:spcPts val="700"/>
              </a:spcBef>
              <a:buClr>
                <a:srgbClr val="000000"/>
              </a:buClr>
              <a:buSzPct val="100000"/>
              <a:buFont typeface="Times New Roman" panose="02020603050405020304" pitchFamily="18" charset="0"/>
              <a:buChar char="–"/>
              <a:defRPr sz="2800">
                <a:solidFill>
                  <a:srgbClr val="000000"/>
                </a:solidFill>
                <a:latin typeface="Times New Roman" panose="02020603050405020304" pitchFamily="18" charset="0"/>
                <a:ea typeface="Lucida Sans Unicode" panose="020B0602030504020204" pitchFamily="34" charset="0"/>
                <a:cs typeface="Lucida Sans Unicode" panose="020B0602030504020204" pitchFamily="34" charset="0"/>
              </a:defRPr>
            </a:lvl2pPr>
            <a:lvl3pPr marL="1143000" indent="-228600">
              <a:lnSpc>
                <a:spcPct val="90000"/>
              </a:lnSpc>
              <a:spcBef>
                <a:spcPts val="600"/>
              </a:spcBef>
              <a:buClr>
                <a:srgbClr val="000000"/>
              </a:buClr>
              <a:buSzPct val="100000"/>
              <a:buFont typeface="Times New Roman" panose="02020603050405020304" pitchFamily="18" charset="0"/>
              <a:buChar char="•"/>
              <a:defRPr sz="2400">
                <a:solidFill>
                  <a:srgbClr val="000000"/>
                </a:solidFill>
                <a:latin typeface="Times New Roman" panose="02020603050405020304" pitchFamily="18" charset="0"/>
                <a:ea typeface="Lucida Sans Unicode" panose="020B0602030504020204" pitchFamily="34" charset="0"/>
                <a:cs typeface="Lucida Sans Unicode" panose="020B0602030504020204" pitchFamily="34" charset="0"/>
              </a:defRPr>
            </a:lvl3pPr>
            <a:lvl4pPr marL="1600200" indent="-228600">
              <a:lnSpc>
                <a:spcPct val="90000"/>
              </a:lnSpc>
              <a:spcBef>
                <a:spcPts val="500"/>
              </a:spcBef>
              <a:buClr>
                <a:srgbClr val="000000"/>
              </a:buClr>
              <a:buSzPct val="100000"/>
              <a:buFont typeface="Times New Roman" panose="02020603050405020304" pitchFamily="18" charset="0"/>
              <a:buChar char="–"/>
              <a:defRPr sz="2000">
                <a:solidFill>
                  <a:srgbClr val="000000"/>
                </a:solidFill>
                <a:latin typeface="Times New Roman" panose="02020603050405020304" pitchFamily="18" charset="0"/>
                <a:ea typeface="Lucida Sans Unicode" panose="020B0602030504020204" pitchFamily="34" charset="0"/>
                <a:cs typeface="Lucida Sans Unicode" panose="020B0602030504020204" pitchFamily="34" charset="0"/>
              </a:defRPr>
            </a:lvl4pPr>
            <a:lvl5pPr marL="2057400" indent="-228600">
              <a:lnSpc>
                <a:spcPct val="90000"/>
              </a:lnSpc>
              <a:spcBef>
                <a:spcPts val="500"/>
              </a:spcBef>
              <a:buClr>
                <a:srgbClr val="000000"/>
              </a:buClr>
              <a:buSzPct val="100000"/>
              <a:buFont typeface="Times New Roman" panose="02020603050405020304" pitchFamily="18" charset="0"/>
              <a:buChar char="»"/>
              <a:defRPr sz="2000">
                <a:solidFill>
                  <a:srgbClr val="000000"/>
                </a:solidFill>
                <a:latin typeface="Times New Roman" panose="02020603050405020304" pitchFamily="18" charset="0"/>
                <a:ea typeface="Lucida Sans Unicode" panose="020B0602030504020204" pitchFamily="34" charset="0"/>
                <a:cs typeface="Lucida Sans Unicode" panose="020B0602030504020204" pitchFamily="34" charset="0"/>
              </a:defRPr>
            </a:lvl5pPr>
            <a:lvl6pPr marL="2514600" indent="-228600" defTabSz="457200" eaLnBrk="0" fontAlgn="base" hangingPunct="0">
              <a:lnSpc>
                <a:spcPct val="90000"/>
              </a:lnSpc>
              <a:spcBef>
                <a:spcPts val="500"/>
              </a:spcBef>
              <a:spcAft>
                <a:spcPct val="0"/>
              </a:spcAft>
              <a:buClr>
                <a:srgbClr val="000000"/>
              </a:buClr>
              <a:buSzPct val="100000"/>
              <a:buFont typeface="Times New Roman" panose="02020603050405020304" pitchFamily="18" charset="0"/>
              <a:buChar char="»"/>
              <a:defRPr sz="2000">
                <a:solidFill>
                  <a:srgbClr val="000000"/>
                </a:solidFill>
                <a:latin typeface="Times New Roman" panose="02020603050405020304" pitchFamily="18" charset="0"/>
                <a:ea typeface="Lucida Sans Unicode" panose="020B0602030504020204" pitchFamily="34" charset="0"/>
                <a:cs typeface="Lucida Sans Unicode" panose="020B0602030504020204" pitchFamily="34" charset="0"/>
              </a:defRPr>
            </a:lvl6pPr>
            <a:lvl7pPr marL="2971800" indent="-228600" defTabSz="457200" eaLnBrk="0" fontAlgn="base" hangingPunct="0">
              <a:lnSpc>
                <a:spcPct val="90000"/>
              </a:lnSpc>
              <a:spcBef>
                <a:spcPts val="500"/>
              </a:spcBef>
              <a:spcAft>
                <a:spcPct val="0"/>
              </a:spcAft>
              <a:buClr>
                <a:srgbClr val="000000"/>
              </a:buClr>
              <a:buSzPct val="100000"/>
              <a:buFont typeface="Times New Roman" panose="02020603050405020304" pitchFamily="18" charset="0"/>
              <a:buChar char="»"/>
              <a:defRPr sz="2000">
                <a:solidFill>
                  <a:srgbClr val="000000"/>
                </a:solidFill>
                <a:latin typeface="Times New Roman" panose="02020603050405020304" pitchFamily="18" charset="0"/>
                <a:ea typeface="Lucida Sans Unicode" panose="020B0602030504020204" pitchFamily="34" charset="0"/>
                <a:cs typeface="Lucida Sans Unicode" panose="020B0602030504020204" pitchFamily="34" charset="0"/>
              </a:defRPr>
            </a:lvl7pPr>
            <a:lvl8pPr marL="3429000" indent="-228600" defTabSz="457200" eaLnBrk="0" fontAlgn="base" hangingPunct="0">
              <a:lnSpc>
                <a:spcPct val="90000"/>
              </a:lnSpc>
              <a:spcBef>
                <a:spcPts val="500"/>
              </a:spcBef>
              <a:spcAft>
                <a:spcPct val="0"/>
              </a:spcAft>
              <a:buClr>
                <a:srgbClr val="000000"/>
              </a:buClr>
              <a:buSzPct val="100000"/>
              <a:buFont typeface="Times New Roman" panose="02020603050405020304" pitchFamily="18" charset="0"/>
              <a:buChar char="»"/>
              <a:defRPr sz="2000">
                <a:solidFill>
                  <a:srgbClr val="000000"/>
                </a:solidFill>
                <a:latin typeface="Times New Roman" panose="02020603050405020304" pitchFamily="18" charset="0"/>
                <a:ea typeface="Lucida Sans Unicode" panose="020B0602030504020204" pitchFamily="34" charset="0"/>
                <a:cs typeface="Lucida Sans Unicode" panose="020B0602030504020204" pitchFamily="34" charset="0"/>
              </a:defRPr>
            </a:lvl8pPr>
            <a:lvl9pPr marL="3886200" indent="-228600" defTabSz="457200" eaLnBrk="0" fontAlgn="base" hangingPunct="0">
              <a:lnSpc>
                <a:spcPct val="90000"/>
              </a:lnSpc>
              <a:spcBef>
                <a:spcPts val="500"/>
              </a:spcBef>
              <a:spcAft>
                <a:spcPct val="0"/>
              </a:spcAft>
              <a:buClr>
                <a:srgbClr val="000000"/>
              </a:buClr>
              <a:buSzPct val="100000"/>
              <a:buFont typeface="Times New Roman" panose="02020603050405020304" pitchFamily="18" charset="0"/>
              <a:buChar char="»"/>
              <a:defRPr sz="2000">
                <a:solidFill>
                  <a:srgbClr val="000000"/>
                </a:solidFill>
                <a:latin typeface="Times New Roman" panose="02020603050405020304" pitchFamily="18" charset="0"/>
                <a:ea typeface="Lucida Sans Unicode" panose="020B0602030504020204" pitchFamily="34" charset="0"/>
                <a:cs typeface="Lucida Sans Unicode" panose="020B0602030504020204" pitchFamily="34" charset="0"/>
              </a:defRPr>
            </a:lvl9pPr>
          </a:lstStyle>
          <a:p>
            <a:pPr defTabSz="457200" fontAlgn="base">
              <a:spcBef>
                <a:spcPct val="0"/>
              </a:spcBef>
              <a:spcAft>
                <a:spcPct val="0"/>
              </a:spcAft>
              <a:buFont typeface="Times New Roman" panose="02020603050405020304" pitchFamily="18" charset="0"/>
              <a:buNone/>
            </a:pPr>
            <a:endParaRPr lang="en-US" altLang="en-US" sz="2400" smtClean="0">
              <a:solidFill>
                <a:srgbClr val="FFFFFF"/>
              </a:solidFill>
            </a:endParaRPr>
          </a:p>
        </p:txBody>
      </p:sp>
      <p:pic>
        <p:nvPicPr>
          <p:cNvPr id="8704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800" y="1295400"/>
            <a:ext cx="5486400" cy="542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7045" name="Picture 6" descr="290_27_6_vist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91400" y="4724400"/>
            <a:ext cx="1425575" cy="1900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7046"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8600" y="4267200"/>
            <a:ext cx="1463675" cy="236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7047" name="Text Box 9"/>
          <p:cNvSpPr txBox="1">
            <a:spLocks noChangeArrowheads="1"/>
          </p:cNvSpPr>
          <p:nvPr/>
        </p:nvSpPr>
        <p:spPr bwMode="auto">
          <a:xfrm>
            <a:off x="228600" y="1219200"/>
            <a:ext cx="1752600" cy="173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800"/>
              </a:spcBef>
              <a:buClr>
                <a:srgbClr val="000000"/>
              </a:buClr>
              <a:buSzPct val="100000"/>
              <a:buFont typeface="Times New Roman" panose="02020603050405020304" pitchFamily="18" charset="0"/>
              <a:buChar char="•"/>
              <a:defRPr sz="3200">
                <a:solidFill>
                  <a:srgbClr val="000000"/>
                </a:solidFill>
                <a:latin typeface="Times New Roman" panose="02020603050405020304" pitchFamily="18" charset="0"/>
                <a:ea typeface="Lucida Sans Unicode" panose="020B0602030504020204" pitchFamily="34" charset="0"/>
                <a:cs typeface="Lucida Sans Unicode" panose="020B0602030504020204" pitchFamily="34" charset="0"/>
              </a:defRPr>
            </a:lvl1pPr>
            <a:lvl2pPr marL="742950" indent="-285750">
              <a:lnSpc>
                <a:spcPct val="90000"/>
              </a:lnSpc>
              <a:spcBef>
                <a:spcPts val="700"/>
              </a:spcBef>
              <a:buClr>
                <a:srgbClr val="000000"/>
              </a:buClr>
              <a:buSzPct val="100000"/>
              <a:buFont typeface="Times New Roman" panose="02020603050405020304" pitchFamily="18" charset="0"/>
              <a:buChar char="–"/>
              <a:defRPr sz="2800">
                <a:solidFill>
                  <a:srgbClr val="000000"/>
                </a:solidFill>
                <a:latin typeface="Times New Roman" panose="02020603050405020304" pitchFamily="18" charset="0"/>
                <a:ea typeface="Lucida Sans Unicode" panose="020B0602030504020204" pitchFamily="34" charset="0"/>
                <a:cs typeface="Lucida Sans Unicode" panose="020B0602030504020204" pitchFamily="34" charset="0"/>
              </a:defRPr>
            </a:lvl2pPr>
            <a:lvl3pPr marL="1143000" indent="-228600">
              <a:lnSpc>
                <a:spcPct val="90000"/>
              </a:lnSpc>
              <a:spcBef>
                <a:spcPts val="600"/>
              </a:spcBef>
              <a:buClr>
                <a:srgbClr val="000000"/>
              </a:buClr>
              <a:buSzPct val="100000"/>
              <a:buFont typeface="Times New Roman" panose="02020603050405020304" pitchFamily="18" charset="0"/>
              <a:buChar char="•"/>
              <a:defRPr sz="2400">
                <a:solidFill>
                  <a:srgbClr val="000000"/>
                </a:solidFill>
                <a:latin typeface="Times New Roman" panose="02020603050405020304" pitchFamily="18" charset="0"/>
                <a:ea typeface="Lucida Sans Unicode" panose="020B0602030504020204" pitchFamily="34" charset="0"/>
                <a:cs typeface="Lucida Sans Unicode" panose="020B0602030504020204" pitchFamily="34" charset="0"/>
              </a:defRPr>
            </a:lvl3pPr>
            <a:lvl4pPr marL="1600200" indent="-228600">
              <a:lnSpc>
                <a:spcPct val="90000"/>
              </a:lnSpc>
              <a:spcBef>
                <a:spcPts val="500"/>
              </a:spcBef>
              <a:buClr>
                <a:srgbClr val="000000"/>
              </a:buClr>
              <a:buSzPct val="100000"/>
              <a:buFont typeface="Times New Roman" panose="02020603050405020304" pitchFamily="18" charset="0"/>
              <a:buChar char="–"/>
              <a:defRPr sz="2000">
                <a:solidFill>
                  <a:srgbClr val="000000"/>
                </a:solidFill>
                <a:latin typeface="Times New Roman" panose="02020603050405020304" pitchFamily="18" charset="0"/>
                <a:ea typeface="Lucida Sans Unicode" panose="020B0602030504020204" pitchFamily="34" charset="0"/>
                <a:cs typeface="Lucida Sans Unicode" panose="020B0602030504020204" pitchFamily="34" charset="0"/>
              </a:defRPr>
            </a:lvl4pPr>
            <a:lvl5pPr marL="2057400" indent="-228600">
              <a:lnSpc>
                <a:spcPct val="90000"/>
              </a:lnSpc>
              <a:spcBef>
                <a:spcPts val="500"/>
              </a:spcBef>
              <a:buClr>
                <a:srgbClr val="000000"/>
              </a:buClr>
              <a:buSzPct val="100000"/>
              <a:buFont typeface="Times New Roman" panose="02020603050405020304" pitchFamily="18" charset="0"/>
              <a:buChar char="»"/>
              <a:defRPr sz="2000">
                <a:solidFill>
                  <a:srgbClr val="000000"/>
                </a:solidFill>
                <a:latin typeface="Times New Roman" panose="02020603050405020304" pitchFamily="18" charset="0"/>
                <a:ea typeface="Lucida Sans Unicode" panose="020B0602030504020204" pitchFamily="34" charset="0"/>
                <a:cs typeface="Lucida Sans Unicode" panose="020B0602030504020204" pitchFamily="34" charset="0"/>
              </a:defRPr>
            </a:lvl5pPr>
            <a:lvl6pPr marL="2514600" indent="-228600" defTabSz="457200" eaLnBrk="0" fontAlgn="base" hangingPunct="0">
              <a:lnSpc>
                <a:spcPct val="90000"/>
              </a:lnSpc>
              <a:spcBef>
                <a:spcPts val="500"/>
              </a:spcBef>
              <a:spcAft>
                <a:spcPct val="0"/>
              </a:spcAft>
              <a:buClr>
                <a:srgbClr val="000000"/>
              </a:buClr>
              <a:buSzPct val="100000"/>
              <a:buFont typeface="Times New Roman" panose="02020603050405020304" pitchFamily="18" charset="0"/>
              <a:buChar char="»"/>
              <a:defRPr sz="2000">
                <a:solidFill>
                  <a:srgbClr val="000000"/>
                </a:solidFill>
                <a:latin typeface="Times New Roman" panose="02020603050405020304" pitchFamily="18" charset="0"/>
                <a:ea typeface="Lucida Sans Unicode" panose="020B0602030504020204" pitchFamily="34" charset="0"/>
                <a:cs typeface="Lucida Sans Unicode" panose="020B0602030504020204" pitchFamily="34" charset="0"/>
              </a:defRPr>
            </a:lvl6pPr>
            <a:lvl7pPr marL="2971800" indent="-228600" defTabSz="457200" eaLnBrk="0" fontAlgn="base" hangingPunct="0">
              <a:lnSpc>
                <a:spcPct val="90000"/>
              </a:lnSpc>
              <a:spcBef>
                <a:spcPts val="500"/>
              </a:spcBef>
              <a:spcAft>
                <a:spcPct val="0"/>
              </a:spcAft>
              <a:buClr>
                <a:srgbClr val="000000"/>
              </a:buClr>
              <a:buSzPct val="100000"/>
              <a:buFont typeface="Times New Roman" panose="02020603050405020304" pitchFamily="18" charset="0"/>
              <a:buChar char="»"/>
              <a:defRPr sz="2000">
                <a:solidFill>
                  <a:srgbClr val="000000"/>
                </a:solidFill>
                <a:latin typeface="Times New Roman" panose="02020603050405020304" pitchFamily="18" charset="0"/>
                <a:ea typeface="Lucida Sans Unicode" panose="020B0602030504020204" pitchFamily="34" charset="0"/>
                <a:cs typeface="Lucida Sans Unicode" panose="020B0602030504020204" pitchFamily="34" charset="0"/>
              </a:defRPr>
            </a:lvl7pPr>
            <a:lvl8pPr marL="3429000" indent="-228600" defTabSz="457200" eaLnBrk="0" fontAlgn="base" hangingPunct="0">
              <a:lnSpc>
                <a:spcPct val="90000"/>
              </a:lnSpc>
              <a:spcBef>
                <a:spcPts val="500"/>
              </a:spcBef>
              <a:spcAft>
                <a:spcPct val="0"/>
              </a:spcAft>
              <a:buClr>
                <a:srgbClr val="000000"/>
              </a:buClr>
              <a:buSzPct val="100000"/>
              <a:buFont typeface="Times New Roman" panose="02020603050405020304" pitchFamily="18" charset="0"/>
              <a:buChar char="»"/>
              <a:defRPr sz="2000">
                <a:solidFill>
                  <a:srgbClr val="000000"/>
                </a:solidFill>
                <a:latin typeface="Times New Roman" panose="02020603050405020304" pitchFamily="18" charset="0"/>
                <a:ea typeface="Lucida Sans Unicode" panose="020B0602030504020204" pitchFamily="34" charset="0"/>
                <a:cs typeface="Lucida Sans Unicode" panose="020B0602030504020204" pitchFamily="34" charset="0"/>
              </a:defRPr>
            </a:lvl8pPr>
            <a:lvl9pPr marL="3886200" indent="-228600" defTabSz="457200" eaLnBrk="0" fontAlgn="base" hangingPunct="0">
              <a:lnSpc>
                <a:spcPct val="90000"/>
              </a:lnSpc>
              <a:spcBef>
                <a:spcPts val="500"/>
              </a:spcBef>
              <a:spcAft>
                <a:spcPct val="0"/>
              </a:spcAft>
              <a:buClr>
                <a:srgbClr val="000000"/>
              </a:buClr>
              <a:buSzPct val="100000"/>
              <a:buFont typeface="Times New Roman" panose="02020603050405020304" pitchFamily="18" charset="0"/>
              <a:buChar char="»"/>
              <a:defRPr sz="2000">
                <a:solidFill>
                  <a:srgbClr val="000000"/>
                </a:solidFill>
                <a:latin typeface="Times New Roman" panose="02020603050405020304" pitchFamily="18" charset="0"/>
                <a:ea typeface="Lucida Sans Unicode" panose="020B0602030504020204" pitchFamily="34" charset="0"/>
                <a:cs typeface="Lucida Sans Unicode" panose="020B0602030504020204" pitchFamily="34" charset="0"/>
              </a:defRPr>
            </a:lvl9pPr>
          </a:lstStyle>
          <a:p>
            <a:pPr defTabSz="457200" fontAlgn="base">
              <a:spcBef>
                <a:spcPct val="50000"/>
              </a:spcBef>
              <a:spcAft>
                <a:spcPct val="0"/>
              </a:spcAft>
              <a:buFont typeface="Times New Roman" panose="02020603050405020304" pitchFamily="18" charset="0"/>
              <a:buNone/>
            </a:pPr>
            <a:r>
              <a:rPr lang="en-US" altLang="en-US" sz="2400" smtClean="0">
                <a:solidFill>
                  <a:srgbClr val="FFFFFF"/>
                </a:solidFill>
                <a:cs typeface="Times New Roman" panose="02020603050405020304" pitchFamily="18" charset="0"/>
              </a:rPr>
              <a:t>Toeslope landscape photograph looking south</a:t>
            </a:r>
          </a:p>
        </p:txBody>
      </p:sp>
      <p:sp>
        <p:nvSpPr>
          <p:cNvPr id="87048" name="Text Box 10"/>
          <p:cNvSpPr txBox="1">
            <a:spLocks noChangeArrowheads="1"/>
          </p:cNvSpPr>
          <p:nvPr/>
        </p:nvSpPr>
        <p:spPr bwMode="auto">
          <a:xfrm>
            <a:off x="7239000" y="762000"/>
            <a:ext cx="1905000" cy="337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800"/>
              </a:spcBef>
              <a:buClr>
                <a:srgbClr val="000000"/>
              </a:buClr>
              <a:buSzPct val="100000"/>
              <a:buFont typeface="Times New Roman" panose="02020603050405020304" pitchFamily="18" charset="0"/>
              <a:buChar char="•"/>
              <a:defRPr sz="3200">
                <a:solidFill>
                  <a:srgbClr val="000000"/>
                </a:solidFill>
                <a:latin typeface="Times New Roman" panose="02020603050405020304" pitchFamily="18" charset="0"/>
                <a:ea typeface="Lucida Sans Unicode" panose="020B0602030504020204" pitchFamily="34" charset="0"/>
                <a:cs typeface="Lucida Sans Unicode" panose="020B0602030504020204" pitchFamily="34" charset="0"/>
              </a:defRPr>
            </a:lvl1pPr>
            <a:lvl2pPr marL="742950" indent="-285750">
              <a:lnSpc>
                <a:spcPct val="90000"/>
              </a:lnSpc>
              <a:spcBef>
                <a:spcPts val="700"/>
              </a:spcBef>
              <a:buClr>
                <a:srgbClr val="000000"/>
              </a:buClr>
              <a:buSzPct val="100000"/>
              <a:buFont typeface="Times New Roman" panose="02020603050405020304" pitchFamily="18" charset="0"/>
              <a:buChar char="–"/>
              <a:defRPr sz="2800">
                <a:solidFill>
                  <a:srgbClr val="000000"/>
                </a:solidFill>
                <a:latin typeface="Times New Roman" panose="02020603050405020304" pitchFamily="18" charset="0"/>
                <a:ea typeface="Lucida Sans Unicode" panose="020B0602030504020204" pitchFamily="34" charset="0"/>
                <a:cs typeface="Lucida Sans Unicode" panose="020B0602030504020204" pitchFamily="34" charset="0"/>
              </a:defRPr>
            </a:lvl2pPr>
            <a:lvl3pPr marL="1143000" indent="-228600">
              <a:lnSpc>
                <a:spcPct val="90000"/>
              </a:lnSpc>
              <a:spcBef>
                <a:spcPts val="600"/>
              </a:spcBef>
              <a:buClr>
                <a:srgbClr val="000000"/>
              </a:buClr>
              <a:buSzPct val="100000"/>
              <a:buFont typeface="Times New Roman" panose="02020603050405020304" pitchFamily="18" charset="0"/>
              <a:buChar char="•"/>
              <a:defRPr sz="2400">
                <a:solidFill>
                  <a:srgbClr val="000000"/>
                </a:solidFill>
                <a:latin typeface="Times New Roman" panose="02020603050405020304" pitchFamily="18" charset="0"/>
                <a:ea typeface="Lucida Sans Unicode" panose="020B0602030504020204" pitchFamily="34" charset="0"/>
                <a:cs typeface="Lucida Sans Unicode" panose="020B0602030504020204" pitchFamily="34" charset="0"/>
              </a:defRPr>
            </a:lvl3pPr>
            <a:lvl4pPr marL="1600200" indent="-228600">
              <a:lnSpc>
                <a:spcPct val="90000"/>
              </a:lnSpc>
              <a:spcBef>
                <a:spcPts val="500"/>
              </a:spcBef>
              <a:buClr>
                <a:srgbClr val="000000"/>
              </a:buClr>
              <a:buSzPct val="100000"/>
              <a:buFont typeface="Times New Roman" panose="02020603050405020304" pitchFamily="18" charset="0"/>
              <a:buChar char="–"/>
              <a:defRPr sz="2000">
                <a:solidFill>
                  <a:srgbClr val="000000"/>
                </a:solidFill>
                <a:latin typeface="Times New Roman" panose="02020603050405020304" pitchFamily="18" charset="0"/>
                <a:ea typeface="Lucida Sans Unicode" panose="020B0602030504020204" pitchFamily="34" charset="0"/>
                <a:cs typeface="Lucida Sans Unicode" panose="020B0602030504020204" pitchFamily="34" charset="0"/>
              </a:defRPr>
            </a:lvl4pPr>
            <a:lvl5pPr marL="2057400" indent="-228600">
              <a:lnSpc>
                <a:spcPct val="90000"/>
              </a:lnSpc>
              <a:spcBef>
                <a:spcPts val="500"/>
              </a:spcBef>
              <a:buClr>
                <a:srgbClr val="000000"/>
              </a:buClr>
              <a:buSzPct val="100000"/>
              <a:buFont typeface="Times New Roman" panose="02020603050405020304" pitchFamily="18" charset="0"/>
              <a:buChar char="»"/>
              <a:defRPr sz="2000">
                <a:solidFill>
                  <a:srgbClr val="000000"/>
                </a:solidFill>
                <a:latin typeface="Times New Roman" panose="02020603050405020304" pitchFamily="18" charset="0"/>
                <a:ea typeface="Lucida Sans Unicode" panose="020B0602030504020204" pitchFamily="34" charset="0"/>
                <a:cs typeface="Lucida Sans Unicode" panose="020B0602030504020204" pitchFamily="34" charset="0"/>
              </a:defRPr>
            </a:lvl5pPr>
            <a:lvl6pPr marL="2514600" indent="-228600" defTabSz="457200" eaLnBrk="0" fontAlgn="base" hangingPunct="0">
              <a:lnSpc>
                <a:spcPct val="90000"/>
              </a:lnSpc>
              <a:spcBef>
                <a:spcPts val="500"/>
              </a:spcBef>
              <a:spcAft>
                <a:spcPct val="0"/>
              </a:spcAft>
              <a:buClr>
                <a:srgbClr val="000000"/>
              </a:buClr>
              <a:buSzPct val="100000"/>
              <a:buFont typeface="Times New Roman" panose="02020603050405020304" pitchFamily="18" charset="0"/>
              <a:buChar char="»"/>
              <a:defRPr sz="2000">
                <a:solidFill>
                  <a:srgbClr val="000000"/>
                </a:solidFill>
                <a:latin typeface="Times New Roman" panose="02020603050405020304" pitchFamily="18" charset="0"/>
                <a:ea typeface="Lucida Sans Unicode" panose="020B0602030504020204" pitchFamily="34" charset="0"/>
                <a:cs typeface="Lucida Sans Unicode" panose="020B0602030504020204" pitchFamily="34" charset="0"/>
              </a:defRPr>
            </a:lvl6pPr>
            <a:lvl7pPr marL="2971800" indent="-228600" defTabSz="457200" eaLnBrk="0" fontAlgn="base" hangingPunct="0">
              <a:lnSpc>
                <a:spcPct val="90000"/>
              </a:lnSpc>
              <a:spcBef>
                <a:spcPts val="500"/>
              </a:spcBef>
              <a:spcAft>
                <a:spcPct val="0"/>
              </a:spcAft>
              <a:buClr>
                <a:srgbClr val="000000"/>
              </a:buClr>
              <a:buSzPct val="100000"/>
              <a:buFont typeface="Times New Roman" panose="02020603050405020304" pitchFamily="18" charset="0"/>
              <a:buChar char="»"/>
              <a:defRPr sz="2000">
                <a:solidFill>
                  <a:srgbClr val="000000"/>
                </a:solidFill>
                <a:latin typeface="Times New Roman" panose="02020603050405020304" pitchFamily="18" charset="0"/>
                <a:ea typeface="Lucida Sans Unicode" panose="020B0602030504020204" pitchFamily="34" charset="0"/>
                <a:cs typeface="Lucida Sans Unicode" panose="020B0602030504020204" pitchFamily="34" charset="0"/>
              </a:defRPr>
            </a:lvl7pPr>
            <a:lvl8pPr marL="3429000" indent="-228600" defTabSz="457200" eaLnBrk="0" fontAlgn="base" hangingPunct="0">
              <a:lnSpc>
                <a:spcPct val="90000"/>
              </a:lnSpc>
              <a:spcBef>
                <a:spcPts val="500"/>
              </a:spcBef>
              <a:spcAft>
                <a:spcPct val="0"/>
              </a:spcAft>
              <a:buClr>
                <a:srgbClr val="000000"/>
              </a:buClr>
              <a:buSzPct val="100000"/>
              <a:buFont typeface="Times New Roman" panose="02020603050405020304" pitchFamily="18" charset="0"/>
              <a:buChar char="»"/>
              <a:defRPr sz="2000">
                <a:solidFill>
                  <a:srgbClr val="000000"/>
                </a:solidFill>
                <a:latin typeface="Times New Roman" panose="02020603050405020304" pitchFamily="18" charset="0"/>
                <a:ea typeface="Lucida Sans Unicode" panose="020B0602030504020204" pitchFamily="34" charset="0"/>
                <a:cs typeface="Lucida Sans Unicode" panose="020B0602030504020204" pitchFamily="34" charset="0"/>
              </a:defRPr>
            </a:lvl8pPr>
            <a:lvl9pPr marL="3886200" indent="-228600" defTabSz="457200" eaLnBrk="0" fontAlgn="base" hangingPunct="0">
              <a:lnSpc>
                <a:spcPct val="90000"/>
              </a:lnSpc>
              <a:spcBef>
                <a:spcPts val="500"/>
              </a:spcBef>
              <a:spcAft>
                <a:spcPct val="0"/>
              </a:spcAft>
              <a:buClr>
                <a:srgbClr val="000000"/>
              </a:buClr>
              <a:buSzPct val="100000"/>
              <a:buFont typeface="Times New Roman" panose="02020603050405020304" pitchFamily="18" charset="0"/>
              <a:buChar char="»"/>
              <a:defRPr sz="2000">
                <a:solidFill>
                  <a:srgbClr val="000000"/>
                </a:solidFill>
                <a:latin typeface="Times New Roman" panose="02020603050405020304" pitchFamily="18" charset="0"/>
                <a:ea typeface="Lucida Sans Unicode" panose="020B0602030504020204" pitchFamily="34" charset="0"/>
                <a:cs typeface="Lucida Sans Unicode" panose="020B0602030504020204" pitchFamily="34" charset="0"/>
              </a:defRPr>
            </a:lvl9pPr>
          </a:lstStyle>
          <a:p>
            <a:pPr defTabSz="457200" fontAlgn="base">
              <a:spcBef>
                <a:spcPct val="50000"/>
              </a:spcBef>
              <a:spcAft>
                <a:spcPct val="0"/>
              </a:spcAft>
              <a:buFont typeface="Times New Roman" panose="02020603050405020304" pitchFamily="18" charset="0"/>
              <a:buNone/>
            </a:pPr>
            <a:r>
              <a:rPr lang="en-US" altLang="en-US" sz="2400" smtClean="0">
                <a:solidFill>
                  <a:srgbClr val="FFFFFF"/>
                </a:solidFill>
                <a:cs typeface="Times New Roman" panose="02020603050405020304" pitchFamily="18" charset="0"/>
              </a:rPr>
              <a:t>3D visualization of Thunder Creek south of the confluence with Fisher Creek (looking south)</a:t>
            </a:r>
          </a:p>
        </p:txBody>
      </p:sp>
    </p:spTree>
    <p:extLst>
      <p:ext uri="{BB962C8B-B14F-4D97-AF65-F5344CB8AC3E}">
        <p14:creationId xmlns:p14="http://schemas.microsoft.com/office/powerpoint/2010/main" val="635720091"/>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9090" name="Picture 13" descr="275_27_5_vist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5" y="28575"/>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5084773"/>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Text Box 2"/>
          <p:cNvSpPr txBox="1">
            <a:spLocks noChangeArrowheads="1"/>
          </p:cNvSpPr>
          <p:nvPr/>
        </p:nvSpPr>
        <p:spPr bwMode="auto">
          <a:xfrm>
            <a:off x="3962400" y="152400"/>
            <a:ext cx="4267200" cy="420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800"/>
              </a:spcBef>
              <a:buClr>
                <a:srgbClr val="000000"/>
              </a:buClr>
              <a:buSzPct val="100000"/>
              <a:buFont typeface="Times New Roman" panose="02020603050405020304" pitchFamily="18" charset="0"/>
              <a:buChar char="•"/>
              <a:defRPr sz="3200">
                <a:solidFill>
                  <a:srgbClr val="000000"/>
                </a:solidFill>
                <a:latin typeface="Times New Roman" panose="02020603050405020304" pitchFamily="18" charset="0"/>
                <a:ea typeface="Lucida Sans Unicode" panose="020B0602030504020204" pitchFamily="34" charset="0"/>
                <a:cs typeface="Lucida Sans Unicode" panose="020B0602030504020204" pitchFamily="34" charset="0"/>
              </a:defRPr>
            </a:lvl1pPr>
            <a:lvl2pPr marL="742950" indent="-285750">
              <a:lnSpc>
                <a:spcPct val="90000"/>
              </a:lnSpc>
              <a:spcBef>
                <a:spcPts val="700"/>
              </a:spcBef>
              <a:buClr>
                <a:srgbClr val="000000"/>
              </a:buClr>
              <a:buSzPct val="100000"/>
              <a:buFont typeface="Times New Roman" panose="02020603050405020304" pitchFamily="18" charset="0"/>
              <a:buChar char="–"/>
              <a:defRPr sz="2800">
                <a:solidFill>
                  <a:srgbClr val="000000"/>
                </a:solidFill>
                <a:latin typeface="Times New Roman" panose="02020603050405020304" pitchFamily="18" charset="0"/>
                <a:ea typeface="Lucida Sans Unicode" panose="020B0602030504020204" pitchFamily="34" charset="0"/>
                <a:cs typeface="Lucida Sans Unicode" panose="020B0602030504020204" pitchFamily="34" charset="0"/>
              </a:defRPr>
            </a:lvl2pPr>
            <a:lvl3pPr marL="1143000" indent="-228600">
              <a:lnSpc>
                <a:spcPct val="90000"/>
              </a:lnSpc>
              <a:spcBef>
                <a:spcPts val="600"/>
              </a:spcBef>
              <a:buClr>
                <a:srgbClr val="000000"/>
              </a:buClr>
              <a:buSzPct val="100000"/>
              <a:buFont typeface="Times New Roman" panose="02020603050405020304" pitchFamily="18" charset="0"/>
              <a:buChar char="•"/>
              <a:defRPr sz="2400">
                <a:solidFill>
                  <a:srgbClr val="000000"/>
                </a:solidFill>
                <a:latin typeface="Times New Roman" panose="02020603050405020304" pitchFamily="18" charset="0"/>
                <a:ea typeface="Lucida Sans Unicode" panose="020B0602030504020204" pitchFamily="34" charset="0"/>
                <a:cs typeface="Lucida Sans Unicode" panose="020B0602030504020204" pitchFamily="34" charset="0"/>
              </a:defRPr>
            </a:lvl3pPr>
            <a:lvl4pPr marL="1600200" indent="-228600">
              <a:lnSpc>
                <a:spcPct val="90000"/>
              </a:lnSpc>
              <a:spcBef>
                <a:spcPts val="500"/>
              </a:spcBef>
              <a:buClr>
                <a:srgbClr val="000000"/>
              </a:buClr>
              <a:buSzPct val="100000"/>
              <a:buFont typeface="Times New Roman" panose="02020603050405020304" pitchFamily="18" charset="0"/>
              <a:buChar char="–"/>
              <a:defRPr sz="2000">
                <a:solidFill>
                  <a:srgbClr val="000000"/>
                </a:solidFill>
                <a:latin typeface="Times New Roman" panose="02020603050405020304" pitchFamily="18" charset="0"/>
                <a:ea typeface="Lucida Sans Unicode" panose="020B0602030504020204" pitchFamily="34" charset="0"/>
                <a:cs typeface="Lucida Sans Unicode" panose="020B0602030504020204" pitchFamily="34" charset="0"/>
              </a:defRPr>
            </a:lvl4pPr>
            <a:lvl5pPr marL="2057400" indent="-228600">
              <a:lnSpc>
                <a:spcPct val="90000"/>
              </a:lnSpc>
              <a:spcBef>
                <a:spcPts val="500"/>
              </a:spcBef>
              <a:buClr>
                <a:srgbClr val="000000"/>
              </a:buClr>
              <a:buSzPct val="100000"/>
              <a:buFont typeface="Times New Roman" panose="02020603050405020304" pitchFamily="18" charset="0"/>
              <a:buChar char="»"/>
              <a:defRPr sz="2000">
                <a:solidFill>
                  <a:srgbClr val="000000"/>
                </a:solidFill>
                <a:latin typeface="Times New Roman" panose="02020603050405020304" pitchFamily="18" charset="0"/>
                <a:ea typeface="Lucida Sans Unicode" panose="020B0602030504020204" pitchFamily="34" charset="0"/>
                <a:cs typeface="Lucida Sans Unicode" panose="020B0602030504020204" pitchFamily="34" charset="0"/>
              </a:defRPr>
            </a:lvl5pPr>
            <a:lvl6pPr marL="2514600" indent="-228600" defTabSz="457200" eaLnBrk="0" fontAlgn="base" hangingPunct="0">
              <a:lnSpc>
                <a:spcPct val="90000"/>
              </a:lnSpc>
              <a:spcBef>
                <a:spcPts val="500"/>
              </a:spcBef>
              <a:spcAft>
                <a:spcPct val="0"/>
              </a:spcAft>
              <a:buClr>
                <a:srgbClr val="000000"/>
              </a:buClr>
              <a:buSzPct val="100000"/>
              <a:buFont typeface="Times New Roman" panose="02020603050405020304" pitchFamily="18" charset="0"/>
              <a:buChar char="»"/>
              <a:defRPr sz="2000">
                <a:solidFill>
                  <a:srgbClr val="000000"/>
                </a:solidFill>
                <a:latin typeface="Times New Roman" panose="02020603050405020304" pitchFamily="18" charset="0"/>
                <a:ea typeface="Lucida Sans Unicode" panose="020B0602030504020204" pitchFamily="34" charset="0"/>
                <a:cs typeface="Lucida Sans Unicode" panose="020B0602030504020204" pitchFamily="34" charset="0"/>
              </a:defRPr>
            </a:lvl6pPr>
            <a:lvl7pPr marL="2971800" indent="-228600" defTabSz="457200" eaLnBrk="0" fontAlgn="base" hangingPunct="0">
              <a:lnSpc>
                <a:spcPct val="90000"/>
              </a:lnSpc>
              <a:spcBef>
                <a:spcPts val="500"/>
              </a:spcBef>
              <a:spcAft>
                <a:spcPct val="0"/>
              </a:spcAft>
              <a:buClr>
                <a:srgbClr val="000000"/>
              </a:buClr>
              <a:buSzPct val="100000"/>
              <a:buFont typeface="Times New Roman" panose="02020603050405020304" pitchFamily="18" charset="0"/>
              <a:buChar char="»"/>
              <a:defRPr sz="2000">
                <a:solidFill>
                  <a:srgbClr val="000000"/>
                </a:solidFill>
                <a:latin typeface="Times New Roman" panose="02020603050405020304" pitchFamily="18" charset="0"/>
                <a:ea typeface="Lucida Sans Unicode" panose="020B0602030504020204" pitchFamily="34" charset="0"/>
                <a:cs typeface="Lucida Sans Unicode" panose="020B0602030504020204" pitchFamily="34" charset="0"/>
              </a:defRPr>
            </a:lvl7pPr>
            <a:lvl8pPr marL="3429000" indent="-228600" defTabSz="457200" eaLnBrk="0" fontAlgn="base" hangingPunct="0">
              <a:lnSpc>
                <a:spcPct val="90000"/>
              </a:lnSpc>
              <a:spcBef>
                <a:spcPts val="500"/>
              </a:spcBef>
              <a:spcAft>
                <a:spcPct val="0"/>
              </a:spcAft>
              <a:buClr>
                <a:srgbClr val="000000"/>
              </a:buClr>
              <a:buSzPct val="100000"/>
              <a:buFont typeface="Times New Roman" panose="02020603050405020304" pitchFamily="18" charset="0"/>
              <a:buChar char="»"/>
              <a:defRPr sz="2000">
                <a:solidFill>
                  <a:srgbClr val="000000"/>
                </a:solidFill>
                <a:latin typeface="Times New Roman" panose="02020603050405020304" pitchFamily="18" charset="0"/>
                <a:ea typeface="Lucida Sans Unicode" panose="020B0602030504020204" pitchFamily="34" charset="0"/>
                <a:cs typeface="Lucida Sans Unicode" panose="020B0602030504020204" pitchFamily="34" charset="0"/>
              </a:defRPr>
            </a:lvl8pPr>
            <a:lvl9pPr marL="3886200" indent="-228600" defTabSz="457200" eaLnBrk="0" fontAlgn="base" hangingPunct="0">
              <a:lnSpc>
                <a:spcPct val="90000"/>
              </a:lnSpc>
              <a:spcBef>
                <a:spcPts val="500"/>
              </a:spcBef>
              <a:spcAft>
                <a:spcPct val="0"/>
              </a:spcAft>
              <a:buClr>
                <a:srgbClr val="000000"/>
              </a:buClr>
              <a:buSzPct val="100000"/>
              <a:buFont typeface="Times New Roman" panose="02020603050405020304" pitchFamily="18" charset="0"/>
              <a:buChar char="»"/>
              <a:defRPr sz="2000">
                <a:solidFill>
                  <a:srgbClr val="000000"/>
                </a:solidFill>
                <a:latin typeface="Times New Roman" panose="02020603050405020304" pitchFamily="18" charset="0"/>
                <a:ea typeface="Lucida Sans Unicode" panose="020B0602030504020204" pitchFamily="34" charset="0"/>
                <a:cs typeface="Lucida Sans Unicode" panose="020B0602030504020204" pitchFamily="34" charset="0"/>
              </a:defRPr>
            </a:lvl9pPr>
          </a:lstStyle>
          <a:p>
            <a:pPr defTabSz="457200" fontAlgn="base">
              <a:spcBef>
                <a:spcPct val="50000"/>
              </a:spcBef>
              <a:spcAft>
                <a:spcPct val="0"/>
              </a:spcAft>
              <a:buFont typeface="Times New Roman" panose="02020603050405020304" pitchFamily="18" charset="0"/>
              <a:buNone/>
            </a:pPr>
            <a:r>
              <a:rPr lang="en-US" altLang="en-US" sz="2400" smtClean="0">
                <a:solidFill>
                  <a:srgbClr val="FFFFFF"/>
                </a:solidFill>
                <a:latin typeface="Arial" panose="020B0604020202020204" pitchFamily="34" charset="0"/>
              </a:rPr>
              <a:t>Zonal Statistical Analyses:</a:t>
            </a:r>
          </a:p>
        </p:txBody>
      </p:sp>
      <p:pic>
        <p:nvPicPr>
          <p:cNvPr id="91139" name="Picture 6" descr="503_FisherValley_w"/>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38750" y="533400"/>
            <a:ext cx="3600450" cy="480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1140" name="Group 17"/>
          <p:cNvGrpSpPr>
            <a:grpSpLocks/>
          </p:cNvGrpSpPr>
          <p:nvPr/>
        </p:nvGrpSpPr>
        <p:grpSpPr bwMode="auto">
          <a:xfrm>
            <a:off x="3733800" y="5105400"/>
            <a:ext cx="2895600" cy="1636713"/>
            <a:chOff x="3408" y="3120"/>
            <a:chExt cx="1824" cy="1031"/>
          </a:xfrm>
        </p:grpSpPr>
        <p:grpSp>
          <p:nvGrpSpPr>
            <p:cNvPr id="91144" name="Group 7"/>
            <p:cNvGrpSpPr>
              <a:grpSpLocks/>
            </p:cNvGrpSpPr>
            <p:nvPr/>
          </p:nvGrpSpPr>
          <p:grpSpPr bwMode="auto">
            <a:xfrm>
              <a:off x="3552" y="3120"/>
              <a:ext cx="1460" cy="1029"/>
              <a:chOff x="3552" y="3120"/>
              <a:chExt cx="1460" cy="1029"/>
            </a:xfrm>
          </p:grpSpPr>
          <p:sp>
            <p:nvSpPr>
              <p:cNvPr id="91150" name="Arc 8"/>
              <p:cNvSpPr>
                <a:spLocks/>
              </p:cNvSpPr>
              <p:nvPr/>
            </p:nvSpPr>
            <p:spPr bwMode="auto">
              <a:xfrm>
                <a:off x="3552" y="3120"/>
                <a:ext cx="816" cy="766"/>
              </a:xfrm>
              <a:custGeom>
                <a:avLst/>
                <a:gdLst>
                  <a:gd name="T0" fmla="*/ 0 w 22176"/>
                  <a:gd name="T1" fmla="*/ 0 h 21600"/>
                  <a:gd name="T2" fmla="*/ 30 w 22176"/>
                  <a:gd name="T3" fmla="*/ 27 h 21600"/>
                  <a:gd name="T4" fmla="*/ 1 w 22176"/>
                  <a:gd name="T5" fmla="*/ 27 h 21600"/>
                  <a:gd name="T6" fmla="*/ 0 60000 65536"/>
                  <a:gd name="T7" fmla="*/ 0 60000 65536"/>
                  <a:gd name="T8" fmla="*/ 0 60000 65536"/>
                  <a:gd name="T9" fmla="*/ 0 w 22176"/>
                  <a:gd name="T10" fmla="*/ 0 h 21600"/>
                  <a:gd name="T11" fmla="*/ 22176 w 22176"/>
                  <a:gd name="T12" fmla="*/ 21600 h 21600"/>
                </a:gdLst>
                <a:ahLst/>
                <a:cxnLst>
                  <a:cxn ang="T6">
                    <a:pos x="T0" y="T1"/>
                  </a:cxn>
                  <a:cxn ang="T7">
                    <a:pos x="T2" y="T3"/>
                  </a:cxn>
                  <a:cxn ang="T8">
                    <a:pos x="T4" y="T5"/>
                  </a:cxn>
                </a:cxnLst>
                <a:rect l="T9" t="T10" r="T11" b="T12"/>
                <a:pathLst>
                  <a:path w="22176" h="21600" fill="none" extrusionOk="0">
                    <a:moveTo>
                      <a:pt x="-1" y="7"/>
                    </a:moveTo>
                    <a:cubicBezTo>
                      <a:pt x="191" y="2"/>
                      <a:pt x="383" y="-1"/>
                      <a:pt x="576" y="0"/>
                    </a:cubicBezTo>
                    <a:cubicBezTo>
                      <a:pt x="12505" y="0"/>
                      <a:pt x="22176" y="9670"/>
                      <a:pt x="22176" y="21600"/>
                    </a:cubicBezTo>
                  </a:path>
                  <a:path w="22176" h="21600" stroke="0" extrusionOk="0">
                    <a:moveTo>
                      <a:pt x="-1" y="7"/>
                    </a:moveTo>
                    <a:cubicBezTo>
                      <a:pt x="191" y="2"/>
                      <a:pt x="383" y="-1"/>
                      <a:pt x="576" y="0"/>
                    </a:cubicBezTo>
                    <a:cubicBezTo>
                      <a:pt x="12505" y="0"/>
                      <a:pt x="22176" y="9670"/>
                      <a:pt x="22176" y="21600"/>
                    </a:cubicBezTo>
                    <a:lnTo>
                      <a:pt x="576" y="21600"/>
                    </a:lnTo>
                    <a:lnTo>
                      <a:pt x="-1" y="7"/>
                    </a:lnTo>
                    <a:close/>
                  </a:path>
                </a:pathLst>
              </a:custGeom>
              <a:noFill/>
              <a:ln w="9525">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defTabSz="457200" eaLnBrk="0" fontAlgn="base" hangingPunct="0">
                  <a:spcBef>
                    <a:spcPct val="0"/>
                  </a:spcBef>
                  <a:spcAft>
                    <a:spcPct val="0"/>
                  </a:spcAft>
                </a:pPr>
                <a:endParaRPr lang="en-US" sz="2400" smtClean="0">
                  <a:solidFill>
                    <a:srgbClr val="FFFFFF"/>
                  </a:solidFill>
                </a:endParaRPr>
              </a:p>
            </p:txBody>
          </p:sp>
          <p:sp>
            <p:nvSpPr>
              <p:cNvPr id="91151" name="Arc 9"/>
              <p:cNvSpPr>
                <a:spLocks/>
              </p:cNvSpPr>
              <p:nvPr/>
            </p:nvSpPr>
            <p:spPr bwMode="auto">
              <a:xfrm flipH="1" flipV="1">
                <a:off x="4357" y="3813"/>
                <a:ext cx="336" cy="336"/>
              </a:xfrm>
              <a:custGeom>
                <a:avLst/>
                <a:gdLst>
                  <a:gd name="T0" fmla="*/ 0 w 21600"/>
                  <a:gd name="T1" fmla="*/ 0 h 21600"/>
                  <a:gd name="T2" fmla="*/ 5 w 21600"/>
                  <a:gd name="T3" fmla="*/ 5 h 21600"/>
                  <a:gd name="T4" fmla="*/ 0 w 21600"/>
                  <a:gd name="T5" fmla="*/ 5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9525">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defTabSz="457200" eaLnBrk="0" fontAlgn="base" hangingPunct="0">
                  <a:spcBef>
                    <a:spcPct val="0"/>
                  </a:spcBef>
                  <a:spcAft>
                    <a:spcPct val="0"/>
                  </a:spcAft>
                </a:pPr>
                <a:endParaRPr lang="en-US" sz="2400" smtClean="0">
                  <a:solidFill>
                    <a:srgbClr val="FFFFFF"/>
                  </a:solidFill>
                </a:endParaRPr>
              </a:p>
            </p:txBody>
          </p:sp>
          <p:sp>
            <p:nvSpPr>
              <p:cNvPr id="91152" name="Line 10"/>
              <p:cNvSpPr>
                <a:spLocks noChangeShapeType="1"/>
              </p:cNvSpPr>
              <p:nvPr/>
            </p:nvSpPr>
            <p:spPr bwMode="auto">
              <a:xfrm>
                <a:off x="4676" y="4149"/>
                <a:ext cx="336" cy="0"/>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pPr defTabSz="457200" eaLnBrk="0" fontAlgn="base" hangingPunct="0">
                  <a:spcBef>
                    <a:spcPct val="0"/>
                  </a:spcBef>
                  <a:spcAft>
                    <a:spcPct val="0"/>
                  </a:spcAft>
                </a:pPr>
                <a:endParaRPr lang="en-US" sz="2400" smtClean="0">
                  <a:solidFill>
                    <a:srgbClr val="FFFFFF"/>
                  </a:solidFill>
                </a:endParaRPr>
              </a:p>
            </p:txBody>
          </p:sp>
        </p:grpSp>
        <p:sp>
          <p:nvSpPr>
            <p:cNvPr id="91145" name="Text Box 11"/>
            <p:cNvSpPr txBox="1">
              <a:spLocks noChangeArrowheads="1"/>
            </p:cNvSpPr>
            <p:nvPr/>
          </p:nvSpPr>
          <p:spPr bwMode="auto">
            <a:xfrm>
              <a:off x="3408" y="3168"/>
              <a:ext cx="24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800"/>
                </a:spcBef>
                <a:buClr>
                  <a:srgbClr val="000000"/>
                </a:buClr>
                <a:buSzPct val="100000"/>
                <a:buFont typeface="Times New Roman" panose="02020603050405020304" pitchFamily="18" charset="0"/>
                <a:buChar char="•"/>
                <a:defRPr sz="3200">
                  <a:solidFill>
                    <a:srgbClr val="000000"/>
                  </a:solidFill>
                  <a:latin typeface="Times New Roman" panose="02020603050405020304" pitchFamily="18" charset="0"/>
                  <a:ea typeface="Lucida Sans Unicode" panose="020B0602030504020204" pitchFamily="34" charset="0"/>
                  <a:cs typeface="Lucida Sans Unicode" panose="020B0602030504020204" pitchFamily="34" charset="0"/>
                </a:defRPr>
              </a:lvl1pPr>
              <a:lvl2pPr marL="742950" indent="-285750">
                <a:lnSpc>
                  <a:spcPct val="90000"/>
                </a:lnSpc>
                <a:spcBef>
                  <a:spcPts val="700"/>
                </a:spcBef>
                <a:buClr>
                  <a:srgbClr val="000000"/>
                </a:buClr>
                <a:buSzPct val="100000"/>
                <a:buFont typeface="Times New Roman" panose="02020603050405020304" pitchFamily="18" charset="0"/>
                <a:buChar char="–"/>
                <a:defRPr sz="2800">
                  <a:solidFill>
                    <a:srgbClr val="000000"/>
                  </a:solidFill>
                  <a:latin typeface="Times New Roman" panose="02020603050405020304" pitchFamily="18" charset="0"/>
                  <a:ea typeface="Lucida Sans Unicode" panose="020B0602030504020204" pitchFamily="34" charset="0"/>
                  <a:cs typeface="Lucida Sans Unicode" panose="020B0602030504020204" pitchFamily="34" charset="0"/>
                </a:defRPr>
              </a:lvl2pPr>
              <a:lvl3pPr marL="1143000" indent="-228600">
                <a:lnSpc>
                  <a:spcPct val="90000"/>
                </a:lnSpc>
                <a:spcBef>
                  <a:spcPts val="600"/>
                </a:spcBef>
                <a:buClr>
                  <a:srgbClr val="000000"/>
                </a:buClr>
                <a:buSzPct val="100000"/>
                <a:buFont typeface="Times New Roman" panose="02020603050405020304" pitchFamily="18" charset="0"/>
                <a:buChar char="•"/>
                <a:defRPr sz="2400">
                  <a:solidFill>
                    <a:srgbClr val="000000"/>
                  </a:solidFill>
                  <a:latin typeface="Times New Roman" panose="02020603050405020304" pitchFamily="18" charset="0"/>
                  <a:ea typeface="Lucida Sans Unicode" panose="020B0602030504020204" pitchFamily="34" charset="0"/>
                  <a:cs typeface="Lucida Sans Unicode" panose="020B0602030504020204" pitchFamily="34" charset="0"/>
                </a:defRPr>
              </a:lvl3pPr>
              <a:lvl4pPr marL="1600200" indent="-228600">
                <a:lnSpc>
                  <a:spcPct val="90000"/>
                </a:lnSpc>
                <a:spcBef>
                  <a:spcPts val="500"/>
                </a:spcBef>
                <a:buClr>
                  <a:srgbClr val="000000"/>
                </a:buClr>
                <a:buSzPct val="100000"/>
                <a:buFont typeface="Times New Roman" panose="02020603050405020304" pitchFamily="18" charset="0"/>
                <a:buChar char="–"/>
                <a:defRPr sz="2000">
                  <a:solidFill>
                    <a:srgbClr val="000000"/>
                  </a:solidFill>
                  <a:latin typeface="Times New Roman" panose="02020603050405020304" pitchFamily="18" charset="0"/>
                  <a:ea typeface="Lucida Sans Unicode" panose="020B0602030504020204" pitchFamily="34" charset="0"/>
                  <a:cs typeface="Lucida Sans Unicode" panose="020B0602030504020204" pitchFamily="34" charset="0"/>
                </a:defRPr>
              </a:lvl4pPr>
              <a:lvl5pPr marL="2057400" indent="-228600">
                <a:lnSpc>
                  <a:spcPct val="90000"/>
                </a:lnSpc>
                <a:spcBef>
                  <a:spcPts val="500"/>
                </a:spcBef>
                <a:buClr>
                  <a:srgbClr val="000000"/>
                </a:buClr>
                <a:buSzPct val="100000"/>
                <a:buFont typeface="Times New Roman" panose="02020603050405020304" pitchFamily="18" charset="0"/>
                <a:buChar char="»"/>
                <a:defRPr sz="2000">
                  <a:solidFill>
                    <a:srgbClr val="000000"/>
                  </a:solidFill>
                  <a:latin typeface="Times New Roman" panose="02020603050405020304" pitchFamily="18" charset="0"/>
                  <a:ea typeface="Lucida Sans Unicode" panose="020B0602030504020204" pitchFamily="34" charset="0"/>
                  <a:cs typeface="Lucida Sans Unicode" panose="020B0602030504020204" pitchFamily="34" charset="0"/>
                </a:defRPr>
              </a:lvl5pPr>
              <a:lvl6pPr marL="2514600" indent="-228600" defTabSz="457200" eaLnBrk="0" fontAlgn="base" hangingPunct="0">
                <a:lnSpc>
                  <a:spcPct val="90000"/>
                </a:lnSpc>
                <a:spcBef>
                  <a:spcPts val="500"/>
                </a:spcBef>
                <a:spcAft>
                  <a:spcPct val="0"/>
                </a:spcAft>
                <a:buClr>
                  <a:srgbClr val="000000"/>
                </a:buClr>
                <a:buSzPct val="100000"/>
                <a:buFont typeface="Times New Roman" panose="02020603050405020304" pitchFamily="18" charset="0"/>
                <a:buChar char="»"/>
                <a:defRPr sz="2000">
                  <a:solidFill>
                    <a:srgbClr val="000000"/>
                  </a:solidFill>
                  <a:latin typeface="Times New Roman" panose="02020603050405020304" pitchFamily="18" charset="0"/>
                  <a:ea typeface="Lucida Sans Unicode" panose="020B0602030504020204" pitchFamily="34" charset="0"/>
                  <a:cs typeface="Lucida Sans Unicode" panose="020B0602030504020204" pitchFamily="34" charset="0"/>
                </a:defRPr>
              </a:lvl6pPr>
              <a:lvl7pPr marL="2971800" indent="-228600" defTabSz="457200" eaLnBrk="0" fontAlgn="base" hangingPunct="0">
                <a:lnSpc>
                  <a:spcPct val="90000"/>
                </a:lnSpc>
                <a:spcBef>
                  <a:spcPts val="500"/>
                </a:spcBef>
                <a:spcAft>
                  <a:spcPct val="0"/>
                </a:spcAft>
                <a:buClr>
                  <a:srgbClr val="000000"/>
                </a:buClr>
                <a:buSzPct val="100000"/>
                <a:buFont typeface="Times New Roman" panose="02020603050405020304" pitchFamily="18" charset="0"/>
                <a:buChar char="»"/>
                <a:defRPr sz="2000">
                  <a:solidFill>
                    <a:srgbClr val="000000"/>
                  </a:solidFill>
                  <a:latin typeface="Times New Roman" panose="02020603050405020304" pitchFamily="18" charset="0"/>
                  <a:ea typeface="Lucida Sans Unicode" panose="020B0602030504020204" pitchFamily="34" charset="0"/>
                  <a:cs typeface="Lucida Sans Unicode" panose="020B0602030504020204" pitchFamily="34" charset="0"/>
                </a:defRPr>
              </a:lvl7pPr>
              <a:lvl8pPr marL="3429000" indent="-228600" defTabSz="457200" eaLnBrk="0" fontAlgn="base" hangingPunct="0">
                <a:lnSpc>
                  <a:spcPct val="90000"/>
                </a:lnSpc>
                <a:spcBef>
                  <a:spcPts val="500"/>
                </a:spcBef>
                <a:spcAft>
                  <a:spcPct val="0"/>
                </a:spcAft>
                <a:buClr>
                  <a:srgbClr val="000000"/>
                </a:buClr>
                <a:buSzPct val="100000"/>
                <a:buFont typeface="Times New Roman" panose="02020603050405020304" pitchFamily="18" charset="0"/>
                <a:buChar char="»"/>
                <a:defRPr sz="2000">
                  <a:solidFill>
                    <a:srgbClr val="000000"/>
                  </a:solidFill>
                  <a:latin typeface="Times New Roman" panose="02020603050405020304" pitchFamily="18" charset="0"/>
                  <a:ea typeface="Lucida Sans Unicode" panose="020B0602030504020204" pitchFamily="34" charset="0"/>
                  <a:cs typeface="Lucida Sans Unicode" panose="020B0602030504020204" pitchFamily="34" charset="0"/>
                </a:defRPr>
              </a:lvl8pPr>
              <a:lvl9pPr marL="3886200" indent="-228600" defTabSz="457200" eaLnBrk="0" fontAlgn="base" hangingPunct="0">
                <a:lnSpc>
                  <a:spcPct val="90000"/>
                </a:lnSpc>
                <a:spcBef>
                  <a:spcPts val="500"/>
                </a:spcBef>
                <a:spcAft>
                  <a:spcPct val="0"/>
                </a:spcAft>
                <a:buClr>
                  <a:srgbClr val="000000"/>
                </a:buClr>
                <a:buSzPct val="100000"/>
                <a:buFont typeface="Times New Roman" panose="02020603050405020304" pitchFamily="18" charset="0"/>
                <a:buChar char="»"/>
                <a:defRPr sz="2000">
                  <a:solidFill>
                    <a:srgbClr val="000000"/>
                  </a:solidFill>
                  <a:latin typeface="Times New Roman" panose="02020603050405020304" pitchFamily="18" charset="0"/>
                  <a:ea typeface="Lucida Sans Unicode" panose="020B0602030504020204" pitchFamily="34" charset="0"/>
                  <a:cs typeface="Lucida Sans Unicode" panose="020B0602030504020204" pitchFamily="34" charset="0"/>
                </a:defRPr>
              </a:lvl9pPr>
            </a:lstStyle>
            <a:p>
              <a:pPr defTabSz="457200" fontAlgn="base">
                <a:lnSpc>
                  <a:spcPct val="100000"/>
                </a:lnSpc>
                <a:spcBef>
                  <a:spcPct val="50000"/>
                </a:spcBef>
                <a:spcAft>
                  <a:spcPct val="0"/>
                </a:spcAft>
                <a:buClrTx/>
                <a:buSzTx/>
                <a:buFontTx/>
                <a:buNone/>
              </a:pPr>
              <a:r>
                <a:rPr lang="en-US" altLang="en-US" sz="2400" smtClean="0">
                  <a:solidFill>
                    <a:srgbClr val="FFFFFF"/>
                  </a:solidFill>
                </a:rPr>
                <a:t>u</a:t>
              </a:r>
            </a:p>
          </p:txBody>
        </p:sp>
        <p:sp>
          <p:nvSpPr>
            <p:cNvPr id="91146" name="Text Box 12"/>
            <p:cNvSpPr txBox="1">
              <a:spLocks noChangeArrowheads="1"/>
            </p:cNvSpPr>
            <p:nvPr/>
          </p:nvSpPr>
          <p:spPr bwMode="auto">
            <a:xfrm>
              <a:off x="4320" y="3264"/>
              <a:ext cx="52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800"/>
                </a:spcBef>
                <a:buClr>
                  <a:srgbClr val="000000"/>
                </a:buClr>
                <a:buSzPct val="100000"/>
                <a:buFont typeface="Times New Roman" panose="02020603050405020304" pitchFamily="18" charset="0"/>
                <a:buChar char="•"/>
                <a:defRPr sz="3200">
                  <a:solidFill>
                    <a:srgbClr val="000000"/>
                  </a:solidFill>
                  <a:latin typeface="Times New Roman" panose="02020603050405020304" pitchFamily="18" charset="0"/>
                  <a:ea typeface="Lucida Sans Unicode" panose="020B0602030504020204" pitchFamily="34" charset="0"/>
                  <a:cs typeface="Lucida Sans Unicode" panose="020B0602030504020204" pitchFamily="34" charset="0"/>
                </a:defRPr>
              </a:lvl1pPr>
              <a:lvl2pPr marL="742950" indent="-285750">
                <a:lnSpc>
                  <a:spcPct val="90000"/>
                </a:lnSpc>
                <a:spcBef>
                  <a:spcPts val="700"/>
                </a:spcBef>
                <a:buClr>
                  <a:srgbClr val="000000"/>
                </a:buClr>
                <a:buSzPct val="100000"/>
                <a:buFont typeface="Times New Roman" panose="02020603050405020304" pitchFamily="18" charset="0"/>
                <a:buChar char="–"/>
                <a:defRPr sz="2800">
                  <a:solidFill>
                    <a:srgbClr val="000000"/>
                  </a:solidFill>
                  <a:latin typeface="Times New Roman" panose="02020603050405020304" pitchFamily="18" charset="0"/>
                  <a:ea typeface="Lucida Sans Unicode" panose="020B0602030504020204" pitchFamily="34" charset="0"/>
                  <a:cs typeface="Lucida Sans Unicode" panose="020B0602030504020204" pitchFamily="34" charset="0"/>
                </a:defRPr>
              </a:lvl2pPr>
              <a:lvl3pPr marL="1143000" indent="-228600">
                <a:lnSpc>
                  <a:spcPct val="90000"/>
                </a:lnSpc>
                <a:spcBef>
                  <a:spcPts val="600"/>
                </a:spcBef>
                <a:buClr>
                  <a:srgbClr val="000000"/>
                </a:buClr>
                <a:buSzPct val="100000"/>
                <a:buFont typeface="Times New Roman" panose="02020603050405020304" pitchFamily="18" charset="0"/>
                <a:buChar char="•"/>
                <a:defRPr sz="2400">
                  <a:solidFill>
                    <a:srgbClr val="000000"/>
                  </a:solidFill>
                  <a:latin typeface="Times New Roman" panose="02020603050405020304" pitchFamily="18" charset="0"/>
                  <a:ea typeface="Lucida Sans Unicode" panose="020B0602030504020204" pitchFamily="34" charset="0"/>
                  <a:cs typeface="Lucida Sans Unicode" panose="020B0602030504020204" pitchFamily="34" charset="0"/>
                </a:defRPr>
              </a:lvl3pPr>
              <a:lvl4pPr marL="1600200" indent="-228600">
                <a:lnSpc>
                  <a:spcPct val="90000"/>
                </a:lnSpc>
                <a:spcBef>
                  <a:spcPts val="500"/>
                </a:spcBef>
                <a:buClr>
                  <a:srgbClr val="000000"/>
                </a:buClr>
                <a:buSzPct val="100000"/>
                <a:buFont typeface="Times New Roman" panose="02020603050405020304" pitchFamily="18" charset="0"/>
                <a:buChar char="–"/>
                <a:defRPr sz="2000">
                  <a:solidFill>
                    <a:srgbClr val="000000"/>
                  </a:solidFill>
                  <a:latin typeface="Times New Roman" panose="02020603050405020304" pitchFamily="18" charset="0"/>
                  <a:ea typeface="Lucida Sans Unicode" panose="020B0602030504020204" pitchFamily="34" charset="0"/>
                  <a:cs typeface="Lucida Sans Unicode" panose="020B0602030504020204" pitchFamily="34" charset="0"/>
                </a:defRPr>
              </a:lvl4pPr>
              <a:lvl5pPr marL="2057400" indent="-228600">
                <a:lnSpc>
                  <a:spcPct val="90000"/>
                </a:lnSpc>
                <a:spcBef>
                  <a:spcPts val="500"/>
                </a:spcBef>
                <a:buClr>
                  <a:srgbClr val="000000"/>
                </a:buClr>
                <a:buSzPct val="100000"/>
                <a:buFont typeface="Times New Roman" panose="02020603050405020304" pitchFamily="18" charset="0"/>
                <a:buChar char="»"/>
                <a:defRPr sz="2000">
                  <a:solidFill>
                    <a:srgbClr val="000000"/>
                  </a:solidFill>
                  <a:latin typeface="Times New Roman" panose="02020603050405020304" pitchFamily="18" charset="0"/>
                  <a:ea typeface="Lucida Sans Unicode" panose="020B0602030504020204" pitchFamily="34" charset="0"/>
                  <a:cs typeface="Lucida Sans Unicode" panose="020B0602030504020204" pitchFamily="34" charset="0"/>
                </a:defRPr>
              </a:lvl5pPr>
              <a:lvl6pPr marL="2514600" indent="-228600" defTabSz="457200" eaLnBrk="0" fontAlgn="base" hangingPunct="0">
                <a:lnSpc>
                  <a:spcPct val="90000"/>
                </a:lnSpc>
                <a:spcBef>
                  <a:spcPts val="500"/>
                </a:spcBef>
                <a:spcAft>
                  <a:spcPct val="0"/>
                </a:spcAft>
                <a:buClr>
                  <a:srgbClr val="000000"/>
                </a:buClr>
                <a:buSzPct val="100000"/>
                <a:buFont typeface="Times New Roman" panose="02020603050405020304" pitchFamily="18" charset="0"/>
                <a:buChar char="»"/>
                <a:defRPr sz="2000">
                  <a:solidFill>
                    <a:srgbClr val="000000"/>
                  </a:solidFill>
                  <a:latin typeface="Times New Roman" panose="02020603050405020304" pitchFamily="18" charset="0"/>
                  <a:ea typeface="Lucida Sans Unicode" panose="020B0602030504020204" pitchFamily="34" charset="0"/>
                  <a:cs typeface="Lucida Sans Unicode" panose="020B0602030504020204" pitchFamily="34" charset="0"/>
                </a:defRPr>
              </a:lvl6pPr>
              <a:lvl7pPr marL="2971800" indent="-228600" defTabSz="457200" eaLnBrk="0" fontAlgn="base" hangingPunct="0">
                <a:lnSpc>
                  <a:spcPct val="90000"/>
                </a:lnSpc>
                <a:spcBef>
                  <a:spcPts val="500"/>
                </a:spcBef>
                <a:spcAft>
                  <a:spcPct val="0"/>
                </a:spcAft>
                <a:buClr>
                  <a:srgbClr val="000000"/>
                </a:buClr>
                <a:buSzPct val="100000"/>
                <a:buFont typeface="Times New Roman" panose="02020603050405020304" pitchFamily="18" charset="0"/>
                <a:buChar char="»"/>
                <a:defRPr sz="2000">
                  <a:solidFill>
                    <a:srgbClr val="000000"/>
                  </a:solidFill>
                  <a:latin typeface="Times New Roman" panose="02020603050405020304" pitchFamily="18" charset="0"/>
                  <a:ea typeface="Lucida Sans Unicode" panose="020B0602030504020204" pitchFamily="34" charset="0"/>
                  <a:cs typeface="Lucida Sans Unicode" panose="020B0602030504020204" pitchFamily="34" charset="0"/>
                </a:defRPr>
              </a:lvl7pPr>
              <a:lvl8pPr marL="3429000" indent="-228600" defTabSz="457200" eaLnBrk="0" fontAlgn="base" hangingPunct="0">
                <a:lnSpc>
                  <a:spcPct val="90000"/>
                </a:lnSpc>
                <a:spcBef>
                  <a:spcPts val="500"/>
                </a:spcBef>
                <a:spcAft>
                  <a:spcPct val="0"/>
                </a:spcAft>
                <a:buClr>
                  <a:srgbClr val="000000"/>
                </a:buClr>
                <a:buSzPct val="100000"/>
                <a:buFont typeface="Times New Roman" panose="02020603050405020304" pitchFamily="18" charset="0"/>
                <a:buChar char="»"/>
                <a:defRPr sz="2000">
                  <a:solidFill>
                    <a:srgbClr val="000000"/>
                  </a:solidFill>
                  <a:latin typeface="Times New Roman" panose="02020603050405020304" pitchFamily="18" charset="0"/>
                  <a:ea typeface="Lucida Sans Unicode" panose="020B0602030504020204" pitchFamily="34" charset="0"/>
                  <a:cs typeface="Lucida Sans Unicode" panose="020B0602030504020204" pitchFamily="34" charset="0"/>
                </a:defRPr>
              </a:lvl8pPr>
              <a:lvl9pPr marL="3886200" indent="-228600" defTabSz="457200" eaLnBrk="0" fontAlgn="base" hangingPunct="0">
                <a:lnSpc>
                  <a:spcPct val="90000"/>
                </a:lnSpc>
                <a:spcBef>
                  <a:spcPts val="500"/>
                </a:spcBef>
                <a:spcAft>
                  <a:spcPct val="0"/>
                </a:spcAft>
                <a:buClr>
                  <a:srgbClr val="000000"/>
                </a:buClr>
                <a:buSzPct val="100000"/>
                <a:buFont typeface="Times New Roman" panose="02020603050405020304" pitchFamily="18" charset="0"/>
                <a:buChar char="»"/>
                <a:defRPr sz="2000">
                  <a:solidFill>
                    <a:srgbClr val="000000"/>
                  </a:solidFill>
                  <a:latin typeface="Times New Roman" panose="02020603050405020304" pitchFamily="18" charset="0"/>
                  <a:ea typeface="Lucida Sans Unicode" panose="020B0602030504020204" pitchFamily="34" charset="0"/>
                  <a:cs typeface="Lucida Sans Unicode" panose="020B0602030504020204" pitchFamily="34" charset="0"/>
                </a:defRPr>
              </a:lvl9pPr>
            </a:lstStyle>
            <a:p>
              <a:pPr defTabSz="457200" fontAlgn="base">
                <a:lnSpc>
                  <a:spcPct val="100000"/>
                </a:lnSpc>
                <a:spcBef>
                  <a:spcPct val="50000"/>
                </a:spcBef>
                <a:spcAft>
                  <a:spcPct val="0"/>
                </a:spcAft>
                <a:buClrTx/>
                <a:buSzTx/>
                <a:buFontTx/>
                <a:buNone/>
              </a:pPr>
              <a:r>
                <a:rPr lang="en-US" altLang="en-US" sz="2400" smtClean="0">
                  <a:solidFill>
                    <a:srgbClr val="FFFFFF"/>
                  </a:solidFill>
                </a:rPr>
                <a:t>bs</a:t>
              </a:r>
            </a:p>
          </p:txBody>
        </p:sp>
        <p:sp>
          <p:nvSpPr>
            <p:cNvPr id="91147" name="Text Box 13"/>
            <p:cNvSpPr txBox="1">
              <a:spLocks noChangeArrowheads="1"/>
            </p:cNvSpPr>
            <p:nvPr/>
          </p:nvSpPr>
          <p:spPr bwMode="auto">
            <a:xfrm>
              <a:off x="4944" y="3840"/>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800"/>
                </a:spcBef>
                <a:buClr>
                  <a:srgbClr val="000000"/>
                </a:buClr>
                <a:buSzPct val="100000"/>
                <a:buFont typeface="Times New Roman" panose="02020603050405020304" pitchFamily="18" charset="0"/>
                <a:buChar char="•"/>
                <a:defRPr sz="3200">
                  <a:solidFill>
                    <a:srgbClr val="000000"/>
                  </a:solidFill>
                  <a:latin typeface="Times New Roman" panose="02020603050405020304" pitchFamily="18" charset="0"/>
                  <a:ea typeface="Lucida Sans Unicode" panose="020B0602030504020204" pitchFamily="34" charset="0"/>
                  <a:cs typeface="Lucida Sans Unicode" panose="020B0602030504020204" pitchFamily="34" charset="0"/>
                </a:defRPr>
              </a:lvl1pPr>
              <a:lvl2pPr marL="742950" indent="-285750">
                <a:lnSpc>
                  <a:spcPct val="90000"/>
                </a:lnSpc>
                <a:spcBef>
                  <a:spcPts val="700"/>
                </a:spcBef>
                <a:buClr>
                  <a:srgbClr val="000000"/>
                </a:buClr>
                <a:buSzPct val="100000"/>
                <a:buFont typeface="Times New Roman" panose="02020603050405020304" pitchFamily="18" charset="0"/>
                <a:buChar char="–"/>
                <a:defRPr sz="2800">
                  <a:solidFill>
                    <a:srgbClr val="000000"/>
                  </a:solidFill>
                  <a:latin typeface="Times New Roman" panose="02020603050405020304" pitchFamily="18" charset="0"/>
                  <a:ea typeface="Lucida Sans Unicode" panose="020B0602030504020204" pitchFamily="34" charset="0"/>
                  <a:cs typeface="Lucida Sans Unicode" panose="020B0602030504020204" pitchFamily="34" charset="0"/>
                </a:defRPr>
              </a:lvl2pPr>
              <a:lvl3pPr marL="1143000" indent="-228600">
                <a:lnSpc>
                  <a:spcPct val="90000"/>
                </a:lnSpc>
                <a:spcBef>
                  <a:spcPts val="600"/>
                </a:spcBef>
                <a:buClr>
                  <a:srgbClr val="000000"/>
                </a:buClr>
                <a:buSzPct val="100000"/>
                <a:buFont typeface="Times New Roman" panose="02020603050405020304" pitchFamily="18" charset="0"/>
                <a:buChar char="•"/>
                <a:defRPr sz="2400">
                  <a:solidFill>
                    <a:srgbClr val="000000"/>
                  </a:solidFill>
                  <a:latin typeface="Times New Roman" panose="02020603050405020304" pitchFamily="18" charset="0"/>
                  <a:ea typeface="Lucida Sans Unicode" panose="020B0602030504020204" pitchFamily="34" charset="0"/>
                  <a:cs typeface="Lucida Sans Unicode" panose="020B0602030504020204" pitchFamily="34" charset="0"/>
                </a:defRPr>
              </a:lvl3pPr>
              <a:lvl4pPr marL="1600200" indent="-228600">
                <a:lnSpc>
                  <a:spcPct val="90000"/>
                </a:lnSpc>
                <a:spcBef>
                  <a:spcPts val="500"/>
                </a:spcBef>
                <a:buClr>
                  <a:srgbClr val="000000"/>
                </a:buClr>
                <a:buSzPct val="100000"/>
                <a:buFont typeface="Times New Roman" panose="02020603050405020304" pitchFamily="18" charset="0"/>
                <a:buChar char="–"/>
                <a:defRPr sz="2000">
                  <a:solidFill>
                    <a:srgbClr val="000000"/>
                  </a:solidFill>
                  <a:latin typeface="Times New Roman" panose="02020603050405020304" pitchFamily="18" charset="0"/>
                  <a:ea typeface="Lucida Sans Unicode" panose="020B0602030504020204" pitchFamily="34" charset="0"/>
                  <a:cs typeface="Lucida Sans Unicode" panose="020B0602030504020204" pitchFamily="34" charset="0"/>
                </a:defRPr>
              </a:lvl4pPr>
              <a:lvl5pPr marL="2057400" indent="-228600">
                <a:lnSpc>
                  <a:spcPct val="90000"/>
                </a:lnSpc>
                <a:spcBef>
                  <a:spcPts val="500"/>
                </a:spcBef>
                <a:buClr>
                  <a:srgbClr val="000000"/>
                </a:buClr>
                <a:buSzPct val="100000"/>
                <a:buFont typeface="Times New Roman" panose="02020603050405020304" pitchFamily="18" charset="0"/>
                <a:buChar char="»"/>
                <a:defRPr sz="2000">
                  <a:solidFill>
                    <a:srgbClr val="000000"/>
                  </a:solidFill>
                  <a:latin typeface="Times New Roman" panose="02020603050405020304" pitchFamily="18" charset="0"/>
                  <a:ea typeface="Lucida Sans Unicode" panose="020B0602030504020204" pitchFamily="34" charset="0"/>
                  <a:cs typeface="Lucida Sans Unicode" panose="020B0602030504020204" pitchFamily="34" charset="0"/>
                </a:defRPr>
              </a:lvl5pPr>
              <a:lvl6pPr marL="2514600" indent="-228600" defTabSz="457200" eaLnBrk="0" fontAlgn="base" hangingPunct="0">
                <a:lnSpc>
                  <a:spcPct val="90000"/>
                </a:lnSpc>
                <a:spcBef>
                  <a:spcPts val="500"/>
                </a:spcBef>
                <a:spcAft>
                  <a:spcPct val="0"/>
                </a:spcAft>
                <a:buClr>
                  <a:srgbClr val="000000"/>
                </a:buClr>
                <a:buSzPct val="100000"/>
                <a:buFont typeface="Times New Roman" panose="02020603050405020304" pitchFamily="18" charset="0"/>
                <a:buChar char="»"/>
                <a:defRPr sz="2000">
                  <a:solidFill>
                    <a:srgbClr val="000000"/>
                  </a:solidFill>
                  <a:latin typeface="Times New Roman" panose="02020603050405020304" pitchFamily="18" charset="0"/>
                  <a:ea typeface="Lucida Sans Unicode" panose="020B0602030504020204" pitchFamily="34" charset="0"/>
                  <a:cs typeface="Lucida Sans Unicode" panose="020B0602030504020204" pitchFamily="34" charset="0"/>
                </a:defRPr>
              </a:lvl6pPr>
              <a:lvl7pPr marL="2971800" indent="-228600" defTabSz="457200" eaLnBrk="0" fontAlgn="base" hangingPunct="0">
                <a:lnSpc>
                  <a:spcPct val="90000"/>
                </a:lnSpc>
                <a:spcBef>
                  <a:spcPts val="500"/>
                </a:spcBef>
                <a:spcAft>
                  <a:spcPct val="0"/>
                </a:spcAft>
                <a:buClr>
                  <a:srgbClr val="000000"/>
                </a:buClr>
                <a:buSzPct val="100000"/>
                <a:buFont typeface="Times New Roman" panose="02020603050405020304" pitchFamily="18" charset="0"/>
                <a:buChar char="»"/>
                <a:defRPr sz="2000">
                  <a:solidFill>
                    <a:srgbClr val="000000"/>
                  </a:solidFill>
                  <a:latin typeface="Times New Roman" panose="02020603050405020304" pitchFamily="18" charset="0"/>
                  <a:ea typeface="Lucida Sans Unicode" panose="020B0602030504020204" pitchFamily="34" charset="0"/>
                  <a:cs typeface="Lucida Sans Unicode" panose="020B0602030504020204" pitchFamily="34" charset="0"/>
                </a:defRPr>
              </a:lvl7pPr>
              <a:lvl8pPr marL="3429000" indent="-228600" defTabSz="457200" eaLnBrk="0" fontAlgn="base" hangingPunct="0">
                <a:lnSpc>
                  <a:spcPct val="90000"/>
                </a:lnSpc>
                <a:spcBef>
                  <a:spcPts val="500"/>
                </a:spcBef>
                <a:spcAft>
                  <a:spcPct val="0"/>
                </a:spcAft>
                <a:buClr>
                  <a:srgbClr val="000000"/>
                </a:buClr>
                <a:buSzPct val="100000"/>
                <a:buFont typeface="Times New Roman" panose="02020603050405020304" pitchFamily="18" charset="0"/>
                <a:buChar char="»"/>
                <a:defRPr sz="2000">
                  <a:solidFill>
                    <a:srgbClr val="000000"/>
                  </a:solidFill>
                  <a:latin typeface="Times New Roman" panose="02020603050405020304" pitchFamily="18" charset="0"/>
                  <a:ea typeface="Lucida Sans Unicode" panose="020B0602030504020204" pitchFamily="34" charset="0"/>
                  <a:cs typeface="Lucida Sans Unicode" panose="020B0602030504020204" pitchFamily="34" charset="0"/>
                </a:defRPr>
              </a:lvl8pPr>
              <a:lvl9pPr marL="3886200" indent="-228600" defTabSz="457200" eaLnBrk="0" fontAlgn="base" hangingPunct="0">
                <a:lnSpc>
                  <a:spcPct val="90000"/>
                </a:lnSpc>
                <a:spcBef>
                  <a:spcPts val="500"/>
                </a:spcBef>
                <a:spcAft>
                  <a:spcPct val="0"/>
                </a:spcAft>
                <a:buClr>
                  <a:srgbClr val="000000"/>
                </a:buClr>
                <a:buSzPct val="100000"/>
                <a:buFont typeface="Times New Roman" panose="02020603050405020304" pitchFamily="18" charset="0"/>
                <a:buChar char="»"/>
                <a:defRPr sz="2000">
                  <a:solidFill>
                    <a:srgbClr val="000000"/>
                  </a:solidFill>
                  <a:latin typeface="Times New Roman" panose="02020603050405020304" pitchFamily="18" charset="0"/>
                  <a:ea typeface="Lucida Sans Unicode" panose="020B0602030504020204" pitchFamily="34" charset="0"/>
                  <a:cs typeface="Lucida Sans Unicode" panose="020B0602030504020204" pitchFamily="34" charset="0"/>
                </a:defRPr>
              </a:lvl9pPr>
            </a:lstStyle>
            <a:p>
              <a:pPr defTabSz="457200" fontAlgn="base">
                <a:lnSpc>
                  <a:spcPct val="100000"/>
                </a:lnSpc>
                <a:spcBef>
                  <a:spcPct val="50000"/>
                </a:spcBef>
                <a:spcAft>
                  <a:spcPct val="0"/>
                </a:spcAft>
                <a:buClrTx/>
                <a:buSzTx/>
                <a:buFontTx/>
                <a:buNone/>
              </a:pPr>
              <a:r>
                <a:rPr lang="en-US" altLang="en-US" sz="2400" smtClean="0">
                  <a:solidFill>
                    <a:srgbClr val="FFFFFF"/>
                  </a:solidFill>
                </a:rPr>
                <a:t>ts</a:t>
              </a:r>
            </a:p>
          </p:txBody>
        </p:sp>
        <p:sp>
          <p:nvSpPr>
            <p:cNvPr id="91148" name="Text Box 14"/>
            <p:cNvSpPr txBox="1">
              <a:spLocks noChangeArrowheads="1"/>
            </p:cNvSpPr>
            <p:nvPr/>
          </p:nvSpPr>
          <p:spPr bwMode="auto">
            <a:xfrm>
              <a:off x="4491" y="3863"/>
              <a:ext cx="33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800"/>
                </a:spcBef>
                <a:buClr>
                  <a:srgbClr val="000000"/>
                </a:buClr>
                <a:buSzPct val="100000"/>
                <a:buFont typeface="Times New Roman" panose="02020603050405020304" pitchFamily="18" charset="0"/>
                <a:buChar char="•"/>
                <a:defRPr sz="3200">
                  <a:solidFill>
                    <a:srgbClr val="000000"/>
                  </a:solidFill>
                  <a:latin typeface="Times New Roman" panose="02020603050405020304" pitchFamily="18" charset="0"/>
                  <a:ea typeface="Lucida Sans Unicode" panose="020B0602030504020204" pitchFamily="34" charset="0"/>
                  <a:cs typeface="Lucida Sans Unicode" panose="020B0602030504020204" pitchFamily="34" charset="0"/>
                </a:defRPr>
              </a:lvl1pPr>
              <a:lvl2pPr marL="742950" indent="-285750">
                <a:lnSpc>
                  <a:spcPct val="90000"/>
                </a:lnSpc>
                <a:spcBef>
                  <a:spcPts val="700"/>
                </a:spcBef>
                <a:buClr>
                  <a:srgbClr val="000000"/>
                </a:buClr>
                <a:buSzPct val="100000"/>
                <a:buFont typeface="Times New Roman" panose="02020603050405020304" pitchFamily="18" charset="0"/>
                <a:buChar char="–"/>
                <a:defRPr sz="2800">
                  <a:solidFill>
                    <a:srgbClr val="000000"/>
                  </a:solidFill>
                  <a:latin typeface="Times New Roman" panose="02020603050405020304" pitchFamily="18" charset="0"/>
                  <a:ea typeface="Lucida Sans Unicode" panose="020B0602030504020204" pitchFamily="34" charset="0"/>
                  <a:cs typeface="Lucida Sans Unicode" panose="020B0602030504020204" pitchFamily="34" charset="0"/>
                </a:defRPr>
              </a:lvl2pPr>
              <a:lvl3pPr marL="1143000" indent="-228600">
                <a:lnSpc>
                  <a:spcPct val="90000"/>
                </a:lnSpc>
                <a:spcBef>
                  <a:spcPts val="600"/>
                </a:spcBef>
                <a:buClr>
                  <a:srgbClr val="000000"/>
                </a:buClr>
                <a:buSzPct val="100000"/>
                <a:buFont typeface="Times New Roman" panose="02020603050405020304" pitchFamily="18" charset="0"/>
                <a:buChar char="•"/>
                <a:defRPr sz="2400">
                  <a:solidFill>
                    <a:srgbClr val="000000"/>
                  </a:solidFill>
                  <a:latin typeface="Times New Roman" panose="02020603050405020304" pitchFamily="18" charset="0"/>
                  <a:ea typeface="Lucida Sans Unicode" panose="020B0602030504020204" pitchFamily="34" charset="0"/>
                  <a:cs typeface="Lucida Sans Unicode" panose="020B0602030504020204" pitchFamily="34" charset="0"/>
                </a:defRPr>
              </a:lvl3pPr>
              <a:lvl4pPr marL="1600200" indent="-228600">
                <a:lnSpc>
                  <a:spcPct val="90000"/>
                </a:lnSpc>
                <a:spcBef>
                  <a:spcPts val="500"/>
                </a:spcBef>
                <a:buClr>
                  <a:srgbClr val="000000"/>
                </a:buClr>
                <a:buSzPct val="100000"/>
                <a:buFont typeface="Times New Roman" panose="02020603050405020304" pitchFamily="18" charset="0"/>
                <a:buChar char="–"/>
                <a:defRPr sz="2000">
                  <a:solidFill>
                    <a:srgbClr val="000000"/>
                  </a:solidFill>
                  <a:latin typeface="Times New Roman" panose="02020603050405020304" pitchFamily="18" charset="0"/>
                  <a:ea typeface="Lucida Sans Unicode" panose="020B0602030504020204" pitchFamily="34" charset="0"/>
                  <a:cs typeface="Lucida Sans Unicode" panose="020B0602030504020204" pitchFamily="34" charset="0"/>
                </a:defRPr>
              </a:lvl4pPr>
              <a:lvl5pPr marL="2057400" indent="-228600">
                <a:lnSpc>
                  <a:spcPct val="90000"/>
                </a:lnSpc>
                <a:spcBef>
                  <a:spcPts val="500"/>
                </a:spcBef>
                <a:buClr>
                  <a:srgbClr val="000000"/>
                </a:buClr>
                <a:buSzPct val="100000"/>
                <a:buFont typeface="Times New Roman" panose="02020603050405020304" pitchFamily="18" charset="0"/>
                <a:buChar char="»"/>
                <a:defRPr sz="2000">
                  <a:solidFill>
                    <a:srgbClr val="000000"/>
                  </a:solidFill>
                  <a:latin typeface="Times New Roman" panose="02020603050405020304" pitchFamily="18" charset="0"/>
                  <a:ea typeface="Lucida Sans Unicode" panose="020B0602030504020204" pitchFamily="34" charset="0"/>
                  <a:cs typeface="Lucida Sans Unicode" panose="020B0602030504020204" pitchFamily="34" charset="0"/>
                </a:defRPr>
              </a:lvl5pPr>
              <a:lvl6pPr marL="2514600" indent="-228600" defTabSz="457200" eaLnBrk="0" fontAlgn="base" hangingPunct="0">
                <a:lnSpc>
                  <a:spcPct val="90000"/>
                </a:lnSpc>
                <a:spcBef>
                  <a:spcPts val="500"/>
                </a:spcBef>
                <a:spcAft>
                  <a:spcPct val="0"/>
                </a:spcAft>
                <a:buClr>
                  <a:srgbClr val="000000"/>
                </a:buClr>
                <a:buSzPct val="100000"/>
                <a:buFont typeface="Times New Roman" panose="02020603050405020304" pitchFamily="18" charset="0"/>
                <a:buChar char="»"/>
                <a:defRPr sz="2000">
                  <a:solidFill>
                    <a:srgbClr val="000000"/>
                  </a:solidFill>
                  <a:latin typeface="Times New Roman" panose="02020603050405020304" pitchFamily="18" charset="0"/>
                  <a:ea typeface="Lucida Sans Unicode" panose="020B0602030504020204" pitchFamily="34" charset="0"/>
                  <a:cs typeface="Lucida Sans Unicode" panose="020B0602030504020204" pitchFamily="34" charset="0"/>
                </a:defRPr>
              </a:lvl6pPr>
              <a:lvl7pPr marL="2971800" indent="-228600" defTabSz="457200" eaLnBrk="0" fontAlgn="base" hangingPunct="0">
                <a:lnSpc>
                  <a:spcPct val="90000"/>
                </a:lnSpc>
                <a:spcBef>
                  <a:spcPts val="500"/>
                </a:spcBef>
                <a:spcAft>
                  <a:spcPct val="0"/>
                </a:spcAft>
                <a:buClr>
                  <a:srgbClr val="000000"/>
                </a:buClr>
                <a:buSzPct val="100000"/>
                <a:buFont typeface="Times New Roman" panose="02020603050405020304" pitchFamily="18" charset="0"/>
                <a:buChar char="»"/>
                <a:defRPr sz="2000">
                  <a:solidFill>
                    <a:srgbClr val="000000"/>
                  </a:solidFill>
                  <a:latin typeface="Times New Roman" panose="02020603050405020304" pitchFamily="18" charset="0"/>
                  <a:ea typeface="Lucida Sans Unicode" panose="020B0602030504020204" pitchFamily="34" charset="0"/>
                  <a:cs typeface="Lucida Sans Unicode" panose="020B0602030504020204" pitchFamily="34" charset="0"/>
                </a:defRPr>
              </a:lvl7pPr>
              <a:lvl8pPr marL="3429000" indent="-228600" defTabSz="457200" eaLnBrk="0" fontAlgn="base" hangingPunct="0">
                <a:lnSpc>
                  <a:spcPct val="90000"/>
                </a:lnSpc>
                <a:spcBef>
                  <a:spcPts val="500"/>
                </a:spcBef>
                <a:spcAft>
                  <a:spcPct val="0"/>
                </a:spcAft>
                <a:buClr>
                  <a:srgbClr val="000000"/>
                </a:buClr>
                <a:buSzPct val="100000"/>
                <a:buFont typeface="Times New Roman" panose="02020603050405020304" pitchFamily="18" charset="0"/>
                <a:buChar char="»"/>
                <a:defRPr sz="2000">
                  <a:solidFill>
                    <a:srgbClr val="000000"/>
                  </a:solidFill>
                  <a:latin typeface="Times New Roman" panose="02020603050405020304" pitchFamily="18" charset="0"/>
                  <a:ea typeface="Lucida Sans Unicode" panose="020B0602030504020204" pitchFamily="34" charset="0"/>
                  <a:cs typeface="Lucida Sans Unicode" panose="020B0602030504020204" pitchFamily="34" charset="0"/>
                </a:defRPr>
              </a:lvl8pPr>
              <a:lvl9pPr marL="3886200" indent="-228600" defTabSz="457200" eaLnBrk="0" fontAlgn="base" hangingPunct="0">
                <a:lnSpc>
                  <a:spcPct val="90000"/>
                </a:lnSpc>
                <a:spcBef>
                  <a:spcPts val="500"/>
                </a:spcBef>
                <a:spcAft>
                  <a:spcPct val="0"/>
                </a:spcAft>
                <a:buClr>
                  <a:srgbClr val="000000"/>
                </a:buClr>
                <a:buSzPct val="100000"/>
                <a:buFont typeface="Times New Roman" panose="02020603050405020304" pitchFamily="18" charset="0"/>
                <a:buChar char="»"/>
                <a:defRPr sz="2000">
                  <a:solidFill>
                    <a:srgbClr val="000000"/>
                  </a:solidFill>
                  <a:latin typeface="Times New Roman" panose="02020603050405020304" pitchFamily="18" charset="0"/>
                  <a:ea typeface="Lucida Sans Unicode" panose="020B0602030504020204" pitchFamily="34" charset="0"/>
                  <a:cs typeface="Lucida Sans Unicode" panose="020B0602030504020204" pitchFamily="34" charset="0"/>
                </a:defRPr>
              </a:lvl9pPr>
            </a:lstStyle>
            <a:p>
              <a:pPr defTabSz="457200" fontAlgn="base">
                <a:lnSpc>
                  <a:spcPct val="100000"/>
                </a:lnSpc>
                <a:spcBef>
                  <a:spcPct val="50000"/>
                </a:spcBef>
                <a:spcAft>
                  <a:spcPct val="0"/>
                </a:spcAft>
                <a:buClrTx/>
                <a:buSzTx/>
                <a:buFontTx/>
                <a:buNone/>
              </a:pPr>
              <a:r>
                <a:rPr lang="en-US" altLang="en-US" sz="2400" smtClean="0">
                  <a:solidFill>
                    <a:srgbClr val="FFFFFF"/>
                  </a:solidFill>
                </a:rPr>
                <a:t>fs</a:t>
              </a:r>
            </a:p>
          </p:txBody>
        </p:sp>
        <p:sp>
          <p:nvSpPr>
            <p:cNvPr id="91149" name="Text Box 15"/>
            <p:cNvSpPr txBox="1">
              <a:spLocks noChangeArrowheads="1"/>
            </p:cNvSpPr>
            <p:nvPr/>
          </p:nvSpPr>
          <p:spPr bwMode="auto">
            <a:xfrm>
              <a:off x="3998" y="3752"/>
              <a:ext cx="48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800"/>
                </a:spcBef>
                <a:buClr>
                  <a:srgbClr val="000000"/>
                </a:buClr>
                <a:buSzPct val="100000"/>
                <a:buFont typeface="Times New Roman" panose="02020603050405020304" pitchFamily="18" charset="0"/>
                <a:buChar char="•"/>
                <a:defRPr sz="3200">
                  <a:solidFill>
                    <a:srgbClr val="000000"/>
                  </a:solidFill>
                  <a:latin typeface="Times New Roman" panose="02020603050405020304" pitchFamily="18" charset="0"/>
                  <a:ea typeface="Lucida Sans Unicode" panose="020B0602030504020204" pitchFamily="34" charset="0"/>
                  <a:cs typeface="Lucida Sans Unicode" panose="020B0602030504020204" pitchFamily="34" charset="0"/>
                </a:defRPr>
              </a:lvl1pPr>
              <a:lvl2pPr marL="742950" indent="-285750">
                <a:lnSpc>
                  <a:spcPct val="90000"/>
                </a:lnSpc>
                <a:spcBef>
                  <a:spcPts val="700"/>
                </a:spcBef>
                <a:buClr>
                  <a:srgbClr val="000000"/>
                </a:buClr>
                <a:buSzPct val="100000"/>
                <a:buFont typeface="Times New Roman" panose="02020603050405020304" pitchFamily="18" charset="0"/>
                <a:buChar char="–"/>
                <a:defRPr sz="2800">
                  <a:solidFill>
                    <a:srgbClr val="000000"/>
                  </a:solidFill>
                  <a:latin typeface="Times New Roman" panose="02020603050405020304" pitchFamily="18" charset="0"/>
                  <a:ea typeface="Lucida Sans Unicode" panose="020B0602030504020204" pitchFamily="34" charset="0"/>
                  <a:cs typeface="Lucida Sans Unicode" panose="020B0602030504020204" pitchFamily="34" charset="0"/>
                </a:defRPr>
              </a:lvl2pPr>
              <a:lvl3pPr marL="1143000" indent="-228600">
                <a:lnSpc>
                  <a:spcPct val="90000"/>
                </a:lnSpc>
                <a:spcBef>
                  <a:spcPts val="600"/>
                </a:spcBef>
                <a:buClr>
                  <a:srgbClr val="000000"/>
                </a:buClr>
                <a:buSzPct val="100000"/>
                <a:buFont typeface="Times New Roman" panose="02020603050405020304" pitchFamily="18" charset="0"/>
                <a:buChar char="•"/>
                <a:defRPr sz="2400">
                  <a:solidFill>
                    <a:srgbClr val="000000"/>
                  </a:solidFill>
                  <a:latin typeface="Times New Roman" panose="02020603050405020304" pitchFamily="18" charset="0"/>
                  <a:ea typeface="Lucida Sans Unicode" panose="020B0602030504020204" pitchFamily="34" charset="0"/>
                  <a:cs typeface="Lucida Sans Unicode" panose="020B0602030504020204" pitchFamily="34" charset="0"/>
                </a:defRPr>
              </a:lvl3pPr>
              <a:lvl4pPr marL="1600200" indent="-228600">
                <a:lnSpc>
                  <a:spcPct val="90000"/>
                </a:lnSpc>
                <a:spcBef>
                  <a:spcPts val="500"/>
                </a:spcBef>
                <a:buClr>
                  <a:srgbClr val="000000"/>
                </a:buClr>
                <a:buSzPct val="100000"/>
                <a:buFont typeface="Times New Roman" panose="02020603050405020304" pitchFamily="18" charset="0"/>
                <a:buChar char="–"/>
                <a:defRPr sz="2000">
                  <a:solidFill>
                    <a:srgbClr val="000000"/>
                  </a:solidFill>
                  <a:latin typeface="Times New Roman" panose="02020603050405020304" pitchFamily="18" charset="0"/>
                  <a:ea typeface="Lucida Sans Unicode" panose="020B0602030504020204" pitchFamily="34" charset="0"/>
                  <a:cs typeface="Lucida Sans Unicode" panose="020B0602030504020204" pitchFamily="34" charset="0"/>
                </a:defRPr>
              </a:lvl4pPr>
              <a:lvl5pPr marL="2057400" indent="-228600">
                <a:lnSpc>
                  <a:spcPct val="90000"/>
                </a:lnSpc>
                <a:spcBef>
                  <a:spcPts val="500"/>
                </a:spcBef>
                <a:buClr>
                  <a:srgbClr val="000000"/>
                </a:buClr>
                <a:buSzPct val="100000"/>
                <a:buFont typeface="Times New Roman" panose="02020603050405020304" pitchFamily="18" charset="0"/>
                <a:buChar char="»"/>
                <a:defRPr sz="2000">
                  <a:solidFill>
                    <a:srgbClr val="000000"/>
                  </a:solidFill>
                  <a:latin typeface="Times New Roman" panose="02020603050405020304" pitchFamily="18" charset="0"/>
                  <a:ea typeface="Lucida Sans Unicode" panose="020B0602030504020204" pitchFamily="34" charset="0"/>
                  <a:cs typeface="Lucida Sans Unicode" panose="020B0602030504020204" pitchFamily="34" charset="0"/>
                </a:defRPr>
              </a:lvl5pPr>
              <a:lvl6pPr marL="2514600" indent="-228600" defTabSz="457200" eaLnBrk="0" fontAlgn="base" hangingPunct="0">
                <a:lnSpc>
                  <a:spcPct val="90000"/>
                </a:lnSpc>
                <a:spcBef>
                  <a:spcPts val="500"/>
                </a:spcBef>
                <a:spcAft>
                  <a:spcPct val="0"/>
                </a:spcAft>
                <a:buClr>
                  <a:srgbClr val="000000"/>
                </a:buClr>
                <a:buSzPct val="100000"/>
                <a:buFont typeface="Times New Roman" panose="02020603050405020304" pitchFamily="18" charset="0"/>
                <a:buChar char="»"/>
                <a:defRPr sz="2000">
                  <a:solidFill>
                    <a:srgbClr val="000000"/>
                  </a:solidFill>
                  <a:latin typeface="Times New Roman" panose="02020603050405020304" pitchFamily="18" charset="0"/>
                  <a:ea typeface="Lucida Sans Unicode" panose="020B0602030504020204" pitchFamily="34" charset="0"/>
                  <a:cs typeface="Lucida Sans Unicode" panose="020B0602030504020204" pitchFamily="34" charset="0"/>
                </a:defRPr>
              </a:lvl6pPr>
              <a:lvl7pPr marL="2971800" indent="-228600" defTabSz="457200" eaLnBrk="0" fontAlgn="base" hangingPunct="0">
                <a:lnSpc>
                  <a:spcPct val="90000"/>
                </a:lnSpc>
                <a:spcBef>
                  <a:spcPts val="500"/>
                </a:spcBef>
                <a:spcAft>
                  <a:spcPct val="0"/>
                </a:spcAft>
                <a:buClr>
                  <a:srgbClr val="000000"/>
                </a:buClr>
                <a:buSzPct val="100000"/>
                <a:buFont typeface="Times New Roman" panose="02020603050405020304" pitchFamily="18" charset="0"/>
                <a:buChar char="»"/>
                <a:defRPr sz="2000">
                  <a:solidFill>
                    <a:srgbClr val="000000"/>
                  </a:solidFill>
                  <a:latin typeface="Times New Roman" panose="02020603050405020304" pitchFamily="18" charset="0"/>
                  <a:ea typeface="Lucida Sans Unicode" panose="020B0602030504020204" pitchFamily="34" charset="0"/>
                  <a:cs typeface="Lucida Sans Unicode" panose="020B0602030504020204" pitchFamily="34" charset="0"/>
                </a:defRPr>
              </a:lvl7pPr>
              <a:lvl8pPr marL="3429000" indent="-228600" defTabSz="457200" eaLnBrk="0" fontAlgn="base" hangingPunct="0">
                <a:lnSpc>
                  <a:spcPct val="90000"/>
                </a:lnSpc>
                <a:spcBef>
                  <a:spcPts val="500"/>
                </a:spcBef>
                <a:spcAft>
                  <a:spcPct val="0"/>
                </a:spcAft>
                <a:buClr>
                  <a:srgbClr val="000000"/>
                </a:buClr>
                <a:buSzPct val="100000"/>
                <a:buFont typeface="Times New Roman" panose="02020603050405020304" pitchFamily="18" charset="0"/>
                <a:buChar char="»"/>
                <a:defRPr sz="2000">
                  <a:solidFill>
                    <a:srgbClr val="000000"/>
                  </a:solidFill>
                  <a:latin typeface="Times New Roman" panose="02020603050405020304" pitchFamily="18" charset="0"/>
                  <a:ea typeface="Lucida Sans Unicode" panose="020B0602030504020204" pitchFamily="34" charset="0"/>
                  <a:cs typeface="Lucida Sans Unicode" panose="020B0602030504020204" pitchFamily="34" charset="0"/>
                </a:defRPr>
              </a:lvl8pPr>
              <a:lvl9pPr marL="3886200" indent="-228600" defTabSz="457200" eaLnBrk="0" fontAlgn="base" hangingPunct="0">
                <a:lnSpc>
                  <a:spcPct val="90000"/>
                </a:lnSpc>
                <a:spcBef>
                  <a:spcPts val="500"/>
                </a:spcBef>
                <a:spcAft>
                  <a:spcPct val="0"/>
                </a:spcAft>
                <a:buClr>
                  <a:srgbClr val="000000"/>
                </a:buClr>
                <a:buSzPct val="100000"/>
                <a:buFont typeface="Times New Roman" panose="02020603050405020304" pitchFamily="18" charset="0"/>
                <a:buChar char="»"/>
                <a:defRPr sz="2000">
                  <a:solidFill>
                    <a:srgbClr val="000000"/>
                  </a:solidFill>
                  <a:latin typeface="Times New Roman" panose="02020603050405020304" pitchFamily="18" charset="0"/>
                  <a:ea typeface="Lucida Sans Unicode" panose="020B0602030504020204" pitchFamily="34" charset="0"/>
                  <a:cs typeface="Lucida Sans Unicode" panose="020B0602030504020204" pitchFamily="34" charset="0"/>
                </a:defRPr>
              </a:lvl9pPr>
            </a:lstStyle>
            <a:p>
              <a:pPr defTabSz="457200" fontAlgn="base">
                <a:lnSpc>
                  <a:spcPct val="100000"/>
                </a:lnSpc>
                <a:spcBef>
                  <a:spcPct val="50000"/>
                </a:spcBef>
                <a:spcAft>
                  <a:spcPct val="0"/>
                </a:spcAft>
                <a:buClrTx/>
                <a:buSzTx/>
                <a:buFontTx/>
                <a:buNone/>
              </a:pPr>
              <a:r>
                <a:rPr lang="en-US" altLang="en-US" sz="2400" smtClean="0">
                  <a:solidFill>
                    <a:srgbClr val="FFFFFF"/>
                  </a:solidFill>
                </a:rPr>
                <a:t>mm</a:t>
              </a:r>
            </a:p>
          </p:txBody>
        </p:sp>
      </p:grpSp>
      <p:graphicFrame>
        <p:nvGraphicFramePr>
          <p:cNvPr id="91141" name="Object 18"/>
          <p:cNvGraphicFramePr>
            <a:graphicFrameLocks noChangeAspect="1"/>
          </p:cNvGraphicFramePr>
          <p:nvPr/>
        </p:nvGraphicFramePr>
        <p:xfrm>
          <a:off x="76200" y="76200"/>
          <a:ext cx="3344863" cy="2146300"/>
        </p:xfrm>
        <a:graphic>
          <a:graphicData uri="http://schemas.openxmlformats.org/presentationml/2006/ole">
            <mc:AlternateContent xmlns:mc="http://schemas.openxmlformats.org/markup-compatibility/2006">
              <mc:Choice xmlns:v="urn:schemas-microsoft-com:vml" Requires="v">
                <p:oleObj spid="_x0000_s7221" name="Chart" r:id="rId5" imgW="8325023" imgH="5343997" progId="Excel.Chart.8">
                  <p:embed/>
                </p:oleObj>
              </mc:Choice>
              <mc:Fallback>
                <p:oleObj name="Chart" r:id="rId5" imgW="8325023" imgH="5343997" progId="Excel.Chart.8">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200" y="76200"/>
                        <a:ext cx="3344863" cy="2146300"/>
                      </a:xfrm>
                      <a:prstGeom prst="rect">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1142" name="Object 19"/>
          <p:cNvGraphicFramePr>
            <a:graphicFrameLocks noChangeAspect="1"/>
          </p:cNvGraphicFramePr>
          <p:nvPr/>
        </p:nvGraphicFramePr>
        <p:xfrm>
          <a:off x="869950" y="2286000"/>
          <a:ext cx="3473450" cy="2146300"/>
        </p:xfrm>
        <a:graphic>
          <a:graphicData uri="http://schemas.openxmlformats.org/presentationml/2006/ole">
            <mc:AlternateContent xmlns:mc="http://schemas.openxmlformats.org/markup-compatibility/2006">
              <mc:Choice xmlns:v="urn:schemas-microsoft-com:vml" Requires="v">
                <p:oleObj spid="_x0000_s7222" name="Chart" r:id="rId7" imgW="8363387" imgH="5172334" progId="Excel.Chart.8">
                  <p:embed/>
                </p:oleObj>
              </mc:Choice>
              <mc:Fallback>
                <p:oleObj name="Chart" r:id="rId7" imgW="8363387" imgH="5172334" progId="Excel.Chart.8">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69950" y="2286000"/>
                        <a:ext cx="3473450" cy="2146300"/>
                      </a:xfrm>
                      <a:prstGeom prst="rect">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1143" name="Object 20"/>
          <p:cNvGraphicFramePr>
            <a:graphicFrameLocks noChangeAspect="1"/>
          </p:cNvGraphicFramePr>
          <p:nvPr/>
        </p:nvGraphicFramePr>
        <p:xfrm>
          <a:off x="76200" y="4573588"/>
          <a:ext cx="3317875" cy="2147887"/>
        </p:xfrm>
        <a:graphic>
          <a:graphicData uri="http://schemas.openxmlformats.org/presentationml/2006/ole">
            <mc:AlternateContent xmlns:mc="http://schemas.openxmlformats.org/markup-compatibility/2006">
              <mc:Choice xmlns:v="urn:schemas-microsoft-com:vml" Requires="v">
                <p:oleObj spid="_x0000_s7223" name="Chart" r:id="rId9" imgW="8372815" imgH="5420076" progId="Excel.Chart.8">
                  <p:embed/>
                </p:oleObj>
              </mc:Choice>
              <mc:Fallback>
                <p:oleObj name="Chart" r:id="rId9" imgW="8372815" imgH="5420076" progId="Excel.Chart.8">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6200" y="4573588"/>
                        <a:ext cx="3317875" cy="2147887"/>
                      </a:xfrm>
                      <a:prstGeom prst="rect">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4235855162"/>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 – Tree Models</a:t>
            </a:r>
            <a:endParaRPr lang="en-US" dirty="0"/>
          </a:p>
        </p:txBody>
      </p:sp>
      <p:sp>
        <p:nvSpPr>
          <p:cNvPr id="3" name="Content Placeholder 2"/>
          <p:cNvSpPr>
            <a:spLocks noGrp="1"/>
          </p:cNvSpPr>
          <p:nvPr>
            <p:ph idx="1"/>
          </p:nvPr>
        </p:nvSpPr>
        <p:spPr>
          <a:xfrm>
            <a:off x="946404" y="1825624"/>
            <a:ext cx="7130796" cy="4956176"/>
          </a:xfrm>
        </p:spPr>
        <p:txBody>
          <a:bodyPr>
            <a:normAutofit/>
          </a:bodyPr>
          <a:lstStyle/>
          <a:p>
            <a:r>
              <a:rPr lang="en-US" sz="2000" dirty="0"/>
              <a:t>Tree-based models are </a:t>
            </a:r>
            <a:r>
              <a:rPr lang="en-US" sz="2000" dirty="0" smtClean="0"/>
              <a:t>quick, intuitive, nonparametric</a:t>
            </a:r>
            <a:r>
              <a:rPr lang="en-US" sz="2000" dirty="0"/>
              <a:t>, and are often ideal for exploratory data analysis and prediction</a:t>
            </a:r>
            <a:endParaRPr lang="en-US" sz="2000" dirty="0" smtClean="0"/>
          </a:p>
          <a:p>
            <a:r>
              <a:rPr lang="en-US" sz="2000" dirty="0" smtClean="0"/>
              <a:t>Both </a:t>
            </a:r>
            <a:r>
              <a:rPr lang="en-US" sz="2000" dirty="0" err="1" smtClean="0"/>
              <a:t>rpart</a:t>
            </a:r>
            <a:r>
              <a:rPr lang="en-US" sz="2000" dirty="0" smtClean="0"/>
              <a:t> and </a:t>
            </a:r>
            <a:r>
              <a:rPr lang="en-US" sz="2000" dirty="0" err="1" smtClean="0"/>
              <a:t>randomForest</a:t>
            </a:r>
            <a:r>
              <a:rPr lang="en-US" sz="2000" dirty="0" smtClean="0"/>
              <a:t> </a:t>
            </a:r>
            <a:r>
              <a:rPr lang="en-US" sz="2000" dirty="0"/>
              <a:t>packages </a:t>
            </a:r>
            <a:r>
              <a:rPr lang="en-US" sz="2000" dirty="0" smtClean="0"/>
              <a:t>perform </a:t>
            </a:r>
            <a:r>
              <a:rPr lang="en-US" sz="2000" dirty="0"/>
              <a:t>internal </a:t>
            </a:r>
            <a:r>
              <a:rPr lang="en-US" sz="2000" dirty="0" smtClean="0"/>
              <a:t>validation </a:t>
            </a:r>
            <a:r>
              <a:rPr lang="en-US" sz="2000" dirty="0"/>
              <a:t>(</a:t>
            </a:r>
            <a:r>
              <a:rPr lang="en-US" sz="2000" dirty="0" err="1"/>
              <a:t>rpart</a:t>
            </a:r>
            <a:r>
              <a:rPr lang="en-US" sz="2000" dirty="0"/>
              <a:t>=10-fold cross validation; </a:t>
            </a:r>
            <a:r>
              <a:rPr lang="en-US" sz="2000" dirty="0" err="1"/>
              <a:t>randomForest</a:t>
            </a:r>
            <a:r>
              <a:rPr lang="en-US" sz="2000" dirty="0"/>
              <a:t>=OOB error estimates) </a:t>
            </a:r>
            <a:endParaRPr lang="en-US" sz="2000" dirty="0" smtClean="0"/>
          </a:p>
          <a:p>
            <a:r>
              <a:rPr lang="en-US" sz="2000" dirty="0"/>
              <a:t>In general, tree-based models are robust against multicollinearity and low n, high p datasets</a:t>
            </a:r>
          </a:p>
          <a:p>
            <a:r>
              <a:rPr lang="en-US" sz="2000" dirty="0" smtClean="0"/>
              <a:t>Caveats</a:t>
            </a:r>
          </a:p>
          <a:p>
            <a:pPr lvl="1">
              <a:buFont typeface="Courier New" panose="02070309020205020404" pitchFamily="49" charset="0"/>
              <a:buChar char="o"/>
            </a:pPr>
            <a:r>
              <a:rPr lang="en-US" sz="2000" dirty="0" smtClean="0"/>
              <a:t> Outliers (model stability and over-fitting)</a:t>
            </a:r>
          </a:p>
          <a:p>
            <a:pPr marL="519113" lvl="1" indent="-244475">
              <a:buFont typeface="Courier New" panose="02070309020205020404" pitchFamily="49" charset="0"/>
              <a:buChar char="o"/>
            </a:pPr>
            <a:r>
              <a:rPr lang="en-US" sz="2000" dirty="0" smtClean="0"/>
              <a:t>Model parameters (pruning for </a:t>
            </a:r>
            <a:r>
              <a:rPr lang="en-US" sz="2000" dirty="0" err="1" smtClean="0"/>
              <a:t>rpart</a:t>
            </a:r>
            <a:r>
              <a:rPr lang="en-US" sz="2000" dirty="0" smtClean="0"/>
              <a:t>; </a:t>
            </a:r>
            <a:r>
              <a:rPr lang="en-US" sz="2000" dirty="0" err="1" smtClean="0"/>
              <a:t>ntree</a:t>
            </a:r>
            <a:r>
              <a:rPr lang="en-US" sz="2000" dirty="0" smtClean="0"/>
              <a:t> and </a:t>
            </a:r>
            <a:r>
              <a:rPr lang="en-US" sz="2000" dirty="0" err="1" smtClean="0"/>
              <a:t>mtry</a:t>
            </a:r>
            <a:r>
              <a:rPr lang="en-US" sz="2000" dirty="0" smtClean="0"/>
              <a:t> for </a:t>
            </a:r>
            <a:r>
              <a:rPr lang="en-US" sz="2000" dirty="0" err="1" smtClean="0"/>
              <a:t>randomForest</a:t>
            </a:r>
            <a:r>
              <a:rPr lang="en-US" sz="2000" dirty="0" smtClean="0"/>
              <a:t>)</a:t>
            </a:r>
            <a:endParaRPr lang="en-US" dirty="0" smtClean="0"/>
          </a:p>
          <a:p>
            <a:endParaRPr lang="en-US" dirty="0"/>
          </a:p>
        </p:txBody>
      </p:sp>
    </p:spTree>
    <p:extLst>
      <p:ext uri="{BB962C8B-B14F-4D97-AF65-F5344CB8AC3E}">
        <p14:creationId xmlns:p14="http://schemas.microsoft.com/office/powerpoint/2010/main" val="3473518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500"/>
                                        <p:tgtEl>
                                          <p:spTgt spid="3">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Effect transition="in" filter="fade">
                                      <p:cBhvr>
                                        <p:cTn id="25"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Always Remember…</a:t>
            </a:r>
            <a:endParaRPr lang="en-US" dirty="0"/>
          </a:p>
        </p:txBody>
      </p:sp>
      <p:sp>
        <p:nvSpPr>
          <p:cNvPr id="3" name="Content Placeholder 2"/>
          <p:cNvSpPr>
            <a:spLocks noGrp="1"/>
          </p:cNvSpPr>
          <p:nvPr>
            <p:ph idx="1"/>
          </p:nvPr>
        </p:nvSpPr>
        <p:spPr/>
        <p:txBody>
          <a:bodyPr/>
          <a:lstStyle/>
          <a:p>
            <a:pPr marL="0" indent="0">
              <a:buNone/>
            </a:pPr>
            <a:r>
              <a:rPr lang="en-US" sz="2200" dirty="0" smtClean="0"/>
              <a:t>“The </a:t>
            </a:r>
            <a:r>
              <a:rPr lang="en-US" sz="2200" dirty="0"/>
              <a:t>combination of some data and an aching desire for an answer does not ensure that a reasonable answer can be extracted from a given body of data</a:t>
            </a:r>
            <a:r>
              <a:rPr lang="en-US" sz="2200" dirty="0" smtClean="0"/>
              <a:t>.”</a:t>
            </a:r>
          </a:p>
          <a:p>
            <a:pPr marL="0" indent="0">
              <a:buNone/>
            </a:pPr>
            <a:r>
              <a:rPr lang="en-US" dirty="0" smtClean="0"/>
              <a:t> –John Tukey </a:t>
            </a:r>
            <a:endParaRPr lang="en-US" dirty="0"/>
          </a:p>
        </p:txBody>
      </p:sp>
      <p:pic>
        <p:nvPicPr>
          <p:cNvPr id="1026" name="Picture 2" descr="File:John Tukey.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69664" y="3226037"/>
            <a:ext cx="2552700" cy="310515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4" name="Rectangle 3"/>
          <p:cNvSpPr/>
          <p:nvPr/>
        </p:nvSpPr>
        <p:spPr>
          <a:xfrm>
            <a:off x="4061460" y="6317617"/>
            <a:ext cx="2683764" cy="338554"/>
          </a:xfrm>
          <a:prstGeom prst="rect">
            <a:avLst/>
          </a:prstGeom>
        </p:spPr>
        <p:txBody>
          <a:bodyPr wrap="square">
            <a:spAutoFit/>
          </a:bodyPr>
          <a:lstStyle/>
          <a:p>
            <a:r>
              <a:rPr lang="en-US" sz="800" dirty="0"/>
              <a:t>http://www.amstat.org/about/statisticiansinhistory/index.cfm?fuseaction=biosinfo&amp;BioID=14</a:t>
            </a:r>
          </a:p>
        </p:txBody>
      </p:sp>
    </p:spTree>
    <p:extLst>
      <p:ext uri="{BB962C8B-B14F-4D97-AF65-F5344CB8AC3E}">
        <p14:creationId xmlns:p14="http://schemas.microsoft.com/office/powerpoint/2010/main" val="1066773180"/>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Review Questions</a:t>
            </a:r>
            <a:endParaRPr lang="en-US" dirty="0"/>
          </a:p>
        </p:txBody>
      </p:sp>
      <p:sp>
        <p:nvSpPr>
          <p:cNvPr id="3" name="Content Placeholder 2"/>
          <p:cNvSpPr>
            <a:spLocks noGrp="1"/>
          </p:cNvSpPr>
          <p:nvPr>
            <p:ph idx="1"/>
          </p:nvPr>
        </p:nvSpPr>
        <p:spPr/>
        <p:txBody>
          <a:bodyPr>
            <a:normAutofit/>
          </a:bodyPr>
          <a:lstStyle/>
          <a:p>
            <a:pPr marL="0" indent="0">
              <a:buNone/>
            </a:pPr>
            <a:r>
              <a:rPr lang="en-US" sz="2400" dirty="0"/>
              <a:t>Why is random forest often referred to as double random?</a:t>
            </a:r>
          </a:p>
          <a:p>
            <a:pPr marL="0" indent="0">
              <a:buNone/>
            </a:pPr>
            <a:r>
              <a:rPr lang="en-US" sz="2400" dirty="0" smtClean="0">
                <a:solidFill>
                  <a:schemeClr val="bg1">
                    <a:lumMod val="95000"/>
                  </a:schemeClr>
                </a:solidFill>
              </a:rPr>
              <a:t>How </a:t>
            </a:r>
            <a:r>
              <a:rPr lang="en-US" sz="2400" dirty="0">
                <a:solidFill>
                  <a:schemeClr val="bg1">
                    <a:lumMod val="95000"/>
                  </a:schemeClr>
                </a:solidFill>
              </a:rPr>
              <a:t>does random forest perform internal validation?</a:t>
            </a:r>
          </a:p>
          <a:p>
            <a:pPr marL="0" indent="0">
              <a:buNone/>
            </a:pPr>
            <a:r>
              <a:rPr lang="en-US" sz="2400" dirty="0" smtClean="0">
                <a:solidFill>
                  <a:schemeClr val="bg1">
                    <a:lumMod val="95000"/>
                  </a:schemeClr>
                </a:solidFill>
              </a:rPr>
              <a:t>True </a:t>
            </a:r>
            <a:r>
              <a:rPr lang="en-US" sz="2400" dirty="0">
                <a:solidFill>
                  <a:schemeClr val="bg1">
                    <a:lumMod val="95000"/>
                  </a:schemeClr>
                </a:solidFill>
              </a:rPr>
              <a:t>or false – numerical and categorical data can be used in the creation of a classification tree?</a:t>
            </a:r>
          </a:p>
          <a:p>
            <a:pPr marL="0" indent="0">
              <a:buNone/>
            </a:pPr>
            <a:r>
              <a:rPr lang="en-US" sz="2400" dirty="0" smtClean="0">
                <a:solidFill>
                  <a:schemeClr val="bg1">
                    <a:lumMod val="95000"/>
                  </a:schemeClr>
                </a:solidFill>
              </a:rPr>
              <a:t>What are some differences between </a:t>
            </a:r>
            <a:r>
              <a:rPr lang="en-US" sz="2400" dirty="0" err="1" smtClean="0">
                <a:solidFill>
                  <a:schemeClr val="bg1">
                    <a:lumMod val="95000"/>
                  </a:schemeClr>
                </a:solidFill>
              </a:rPr>
              <a:t>rpart</a:t>
            </a:r>
            <a:r>
              <a:rPr lang="en-US" sz="2400" dirty="0" smtClean="0">
                <a:solidFill>
                  <a:schemeClr val="bg1">
                    <a:lumMod val="95000"/>
                  </a:schemeClr>
                </a:solidFill>
              </a:rPr>
              <a:t> and </a:t>
            </a:r>
            <a:r>
              <a:rPr lang="en-US" sz="2400" dirty="0" err="1" smtClean="0">
                <a:solidFill>
                  <a:schemeClr val="bg1">
                    <a:lumMod val="95000"/>
                  </a:schemeClr>
                </a:solidFill>
              </a:rPr>
              <a:t>randomForest</a:t>
            </a:r>
            <a:r>
              <a:rPr lang="en-US" sz="2400" dirty="0" smtClean="0">
                <a:solidFill>
                  <a:schemeClr val="bg1">
                    <a:lumMod val="95000"/>
                  </a:schemeClr>
                </a:solidFill>
              </a:rPr>
              <a:t>?</a:t>
            </a:r>
            <a:endParaRPr lang="en-US" sz="2400" dirty="0">
              <a:solidFill>
                <a:schemeClr val="bg1">
                  <a:lumMod val="95000"/>
                </a:schemeClr>
              </a:solidFill>
            </a:endParaRPr>
          </a:p>
          <a:p>
            <a:pPr marL="0" indent="0">
              <a:buNone/>
            </a:pPr>
            <a:endParaRPr lang="en-US" sz="2400" dirty="0"/>
          </a:p>
        </p:txBody>
      </p:sp>
      <p:sp>
        <p:nvSpPr>
          <p:cNvPr id="5" name="Content Placeholder 2"/>
          <p:cNvSpPr txBox="1">
            <a:spLocks/>
          </p:cNvSpPr>
          <p:nvPr/>
        </p:nvSpPr>
        <p:spPr>
          <a:xfrm>
            <a:off x="946404" y="1828800"/>
            <a:ext cx="6446520" cy="4351337"/>
          </a:xfrm>
          <a:prstGeom prst="rect">
            <a:avLst/>
          </a:prstGeom>
        </p:spPr>
        <p:txBody>
          <a:bodyPr vert="horz" lIns="91440" tIns="45720" rIns="91440" bIns="45720" rtlCol="0">
            <a:norm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pPr marL="0" indent="0">
              <a:buFont typeface="Arial" pitchFamily="34" charset="0"/>
              <a:buNone/>
            </a:pPr>
            <a:r>
              <a:rPr lang="en-US" sz="2400" dirty="0" smtClean="0">
                <a:solidFill>
                  <a:schemeClr val="bg1">
                    <a:lumMod val="95000"/>
                  </a:schemeClr>
                </a:solidFill>
              </a:rPr>
              <a:t>Why is random forest often referred to as double random?</a:t>
            </a:r>
          </a:p>
          <a:p>
            <a:pPr marL="0" indent="0">
              <a:buFont typeface="Arial" pitchFamily="34" charset="0"/>
              <a:buNone/>
            </a:pPr>
            <a:r>
              <a:rPr lang="en-US" sz="2400" dirty="0" smtClean="0"/>
              <a:t>How does random forest perform internal validation?</a:t>
            </a:r>
          </a:p>
          <a:p>
            <a:pPr marL="0" indent="0">
              <a:buFont typeface="Arial" pitchFamily="34" charset="0"/>
              <a:buNone/>
            </a:pPr>
            <a:r>
              <a:rPr lang="en-US" sz="2400" dirty="0" smtClean="0">
                <a:solidFill>
                  <a:schemeClr val="bg1">
                    <a:lumMod val="95000"/>
                  </a:schemeClr>
                </a:solidFill>
              </a:rPr>
              <a:t>True or false – numerical and categorical data can be used in the creation of a classification tree?</a:t>
            </a:r>
          </a:p>
          <a:p>
            <a:pPr marL="0" indent="0">
              <a:buFont typeface="Arial" pitchFamily="34" charset="0"/>
              <a:buNone/>
            </a:pPr>
            <a:r>
              <a:rPr lang="en-US" sz="2400" dirty="0" smtClean="0">
                <a:solidFill>
                  <a:schemeClr val="bg1">
                    <a:lumMod val="95000"/>
                  </a:schemeClr>
                </a:solidFill>
              </a:rPr>
              <a:t>What are some differences between </a:t>
            </a:r>
            <a:r>
              <a:rPr lang="en-US" sz="2400" dirty="0" err="1" smtClean="0">
                <a:solidFill>
                  <a:schemeClr val="bg1">
                    <a:lumMod val="95000"/>
                  </a:schemeClr>
                </a:solidFill>
              </a:rPr>
              <a:t>rpart</a:t>
            </a:r>
            <a:r>
              <a:rPr lang="en-US" sz="2400" dirty="0" smtClean="0">
                <a:solidFill>
                  <a:schemeClr val="bg1">
                    <a:lumMod val="95000"/>
                  </a:schemeClr>
                </a:solidFill>
              </a:rPr>
              <a:t> and </a:t>
            </a:r>
            <a:r>
              <a:rPr lang="en-US" sz="2400" dirty="0" err="1" smtClean="0">
                <a:solidFill>
                  <a:schemeClr val="bg1">
                    <a:lumMod val="95000"/>
                  </a:schemeClr>
                </a:solidFill>
              </a:rPr>
              <a:t>randomForest</a:t>
            </a:r>
            <a:r>
              <a:rPr lang="en-US" sz="2400" dirty="0" smtClean="0">
                <a:solidFill>
                  <a:schemeClr val="bg1">
                    <a:lumMod val="95000"/>
                  </a:schemeClr>
                </a:solidFill>
              </a:rPr>
              <a:t>?</a:t>
            </a:r>
          </a:p>
          <a:p>
            <a:pPr marL="0" indent="0">
              <a:buFont typeface="Arial" pitchFamily="34" charset="0"/>
              <a:buNone/>
            </a:pPr>
            <a:endParaRPr lang="en-US" sz="2400" dirty="0">
              <a:solidFill>
                <a:schemeClr val="bg1">
                  <a:lumMod val="95000"/>
                </a:schemeClr>
              </a:solidFill>
            </a:endParaRPr>
          </a:p>
        </p:txBody>
      </p:sp>
      <p:sp>
        <p:nvSpPr>
          <p:cNvPr id="6" name="Content Placeholder 2"/>
          <p:cNvSpPr txBox="1">
            <a:spLocks/>
          </p:cNvSpPr>
          <p:nvPr/>
        </p:nvSpPr>
        <p:spPr>
          <a:xfrm>
            <a:off x="946404" y="1828800"/>
            <a:ext cx="6446520" cy="4351337"/>
          </a:xfrm>
          <a:prstGeom prst="rect">
            <a:avLst/>
          </a:prstGeom>
        </p:spPr>
        <p:txBody>
          <a:bodyPr vert="horz" lIns="91440" tIns="45720" rIns="91440" bIns="45720" rtlCol="0">
            <a:norm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pPr marL="0" indent="0">
              <a:buFont typeface="Arial" pitchFamily="34" charset="0"/>
              <a:buNone/>
            </a:pPr>
            <a:r>
              <a:rPr lang="en-US" sz="2400" dirty="0" smtClean="0">
                <a:solidFill>
                  <a:schemeClr val="bg1">
                    <a:lumMod val="95000"/>
                  </a:schemeClr>
                </a:solidFill>
              </a:rPr>
              <a:t>Why is random forest often referred to as double random?</a:t>
            </a:r>
          </a:p>
          <a:p>
            <a:pPr marL="0" indent="0">
              <a:buFont typeface="Arial" pitchFamily="34" charset="0"/>
              <a:buNone/>
            </a:pPr>
            <a:r>
              <a:rPr lang="en-US" sz="2400" dirty="0" smtClean="0">
                <a:solidFill>
                  <a:schemeClr val="bg1">
                    <a:lumMod val="95000"/>
                  </a:schemeClr>
                </a:solidFill>
              </a:rPr>
              <a:t>How does random forest perform internal validation?</a:t>
            </a:r>
          </a:p>
          <a:p>
            <a:pPr marL="0" indent="0">
              <a:buFont typeface="Arial" pitchFamily="34" charset="0"/>
              <a:buNone/>
            </a:pPr>
            <a:r>
              <a:rPr lang="en-US" sz="2400" dirty="0" smtClean="0"/>
              <a:t>True or false – numerical and categorical data can be used in the creation of a classification tree?</a:t>
            </a:r>
          </a:p>
          <a:p>
            <a:pPr marL="0" indent="0">
              <a:buFont typeface="Arial" pitchFamily="34" charset="0"/>
              <a:buNone/>
            </a:pPr>
            <a:r>
              <a:rPr lang="en-US" sz="2400" dirty="0" smtClean="0">
                <a:solidFill>
                  <a:schemeClr val="bg1">
                    <a:lumMod val="95000"/>
                  </a:schemeClr>
                </a:solidFill>
              </a:rPr>
              <a:t>What are some differences between </a:t>
            </a:r>
            <a:r>
              <a:rPr lang="en-US" sz="2400" dirty="0" err="1" smtClean="0">
                <a:solidFill>
                  <a:schemeClr val="bg1">
                    <a:lumMod val="95000"/>
                  </a:schemeClr>
                </a:solidFill>
              </a:rPr>
              <a:t>rpart</a:t>
            </a:r>
            <a:r>
              <a:rPr lang="en-US" sz="2400" dirty="0" smtClean="0">
                <a:solidFill>
                  <a:schemeClr val="bg1">
                    <a:lumMod val="95000"/>
                  </a:schemeClr>
                </a:solidFill>
              </a:rPr>
              <a:t> and </a:t>
            </a:r>
            <a:r>
              <a:rPr lang="en-US" sz="2400" dirty="0" err="1" smtClean="0">
                <a:solidFill>
                  <a:schemeClr val="bg1">
                    <a:lumMod val="95000"/>
                  </a:schemeClr>
                </a:solidFill>
              </a:rPr>
              <a:t>randomForest</a:t>
            </a:r>
            <a:r>
              <a:rPr lang="en-US" sz="2400" dirty="0" smtClean="0">
                <a:solidFill>
                  <a:schemeClr val="bg1">
                    <a:lumMod val="95000"/>
                  </a:schemeClr>
                </a:solidFill>
              </a:rPr>
              <a:t>?</a:t>
            </a:r>
          </a:p>
          <a:p>
            <a:pPr marL="0" indent="0">
              <a:buFont typeface="Arial" pitchFamily="34" charset="0"/>
              <a:buNone/>
            </a:pPr>
            <a:endParaRPr lang="en-US" sz="2400" dirty="0"/>
          </a:p>
        </p:txBody>
      </p:sp>
      <p:sp>
        <p:nvSpPr>
          <p:cNvPr id="4" name="Content Placeholder 2"/>
          <p:cNvSpPr txBox="1">
            <a:spLocks/>
          </p:cNvSpPr>
          <p:nvPr/>
        </p:nvSpPr>
        <p:spPr>
          <a:xfrm>
            <a:off x="946404" y="1828800"/>
            <a:ext cx="6446520" cy="4351337"/>
          </a:xfrm>
          <a:prstGeom prst="rect">
            <a:avLst/>
          </a:prstGeom>
        </p:spPr>
        <p:txBody>
          <a:bodyPr vert="horz" lIns="91440" tIns="45720" rIns="91440" bIns="45720" rtlCol="0">
            <a:norm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pPr marL="0" indent="0">
              <a:buFont typeface="Arial" pitchFamily="34" charset="0"/>
              <a:buNone/>
            </a:pPr>
            <a:r>
              <a:rPr lang="en-US" sz="2400" dirty="0" smtClean="0">
                <a:solidFill>
                  <a:schemeClr val="bg1">
                    <a:lumMod val="95000"/>
                  </a:schemeClr>
                </a:solidFill>
              </a:rPr>
              <a:t>Why is random forest often referred to as double random?</a:t>
            </a:r>
          </a:p>
          <a:p>
            <a:pPr marL="0" indent="0">
              <a:buFont typeface="Arial" pitchFamily="34" charset="0"/>
              <a:buNone/>
            </a:pPr>
            <a:r>
              <a:rPr lang="en-US" sz="2400" dirty="0" smtClean="0">
                <a:solidFill>
                  <a:schemeClr val="bg1">
                    <a:lumMod val="95000"/>
                  </a:schemeClr>
                </a:solidFill>
              </a:rPr>
              <a:t>How does random forest perform internal validation?</a:t>
            </a:r>
          </a:p>
          <a:p>
            <a:pPr marL="0" indent="0">
              <a:buFont typeface="Arial" pitchFamily="34" charset="0"/>
              <a:buNone/>
            </a:pPr>
            <a:r>
              <a:rPr lang="en-US" sz="2400" dirty="0" smtClean="0">
                <a:solidFill>
                  <a:schemeClr val="bg1">
                    <a:lumMod val="95000"/>
                  </a:schemeClr>
                </a:solidFill>
              </a:rPr>
              <a:t>True or false – numerical and categorical data can be used in the creation of a classification tree?</a:t>
            </a:r>
          </a:p>
          <a:p>
            <a:pPr marL="0" indent="0">
              <a:buFont typeface="Arial" pitchFamily="34" charset="0"/>
              <a:buNone/>
            </a:pPr>
            <a:r>
              <a:rPr lang="en-US" sz="2400" dirty="0" smtClean="0"/>
              <a:t>What are some differences between </a:t>
            </a:r>
            <a:r>
              <a:rPr lang="en-US" sz="2400" dirty="0" err="1" smtClean="0"/>
              <a:t>rpart</a:t>
            </a:r>
            <a:r>
              <a:rPr lang="en-US" sz="2400" dirty="0" smtClean="0"/>
              <a:t> and </a:t>
            </a:r>
            <a:r>
              <a:rPr lang="en-US" sz="2400" dirty="0" err="1" smtClean="0"/>
              <a:t>randomForest</a:t>
            </a:r>
            <a:r>
              <a:rPr lang="en-US" sz="2400" dirty="0" smtClean="0"/>
              <a:t>?</a:t>
            </a:r>
          </a:p>
          <a:p>
            <a:pPr marL="0" indent="0">
              <a:buFont typeface="Arial" pitchFamily="34" charset="0"/>
              <a:buNone/>
            </a:pPr>
            <a:endParaRPr lang="en-US" sz="2400" dirty="0"/>
          </a:p>
        </p:txBody>
      </p:sp>
    </p:spTree>
    <p:extLst>
      <p:ext uri="{BB962C8B-B14F-4D97-AF65-F5344CB8AC3E}">
        <p14:creationId xmlns:p14="http://schemas.microsoft.com/office/powerpoint/2010/main" val="972207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4" grpId="0"/>
    </p:bldLst>
  </p:timing>
</p:sld>
</file>

<file path=ppt/slides/slide66.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t="12667" r="5500"/>
          <a:stretch/>
        </p:blipFill>
        <p:spPr>
          <a:xfrm>
            <a:off x="1" y="914400"/>
            <a:ext cx="9143999" cy="4724400"/>
          </a:xfrm>
          <a:prstGeom prst="rect">
            <a:avLst/>
          </a:prstGeom>
        </p:spPr>
      </p:pic>
    </p:spTree>
    <p:extLst>
      <p:ext uri="{BB962C8B-B14F-4D97-AF65-F5344CB8AC3E}">
        <p14:creationId xmlns:p14="http://schemas.microsoft.com/office/powerpoint/2010/main" val="101773644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https://gamebooks.org/gallery/cyoa001o.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9800" y="-32516"/>
            <a:ext cx="4114800" cy="68905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097891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srcRect l="27500" t="7333" r="27001" b="12666"/>
          <a:stretch/>
        </p:blipFill>
        <p:spPr>
          <a:xfrm>
            <a:off x="1795741" y="1806055"/>
            <a:ext cx="4747844" cy="4695670"/>
          </a:xfrm>
          <a:prstGeom prst="rect">
            <a:avLst/>
          </a:prstGeom>
          <a:ln>
            <a:solidFill>
              <a:schemeClr val="tx1"/>
            </a:solidFill>
          </a:ln>
        </p:spPr>
      </p:pic>
      <p:sp>
        <p:nvSpPr>
          <p:cNvPr id="2" name="Title 1"/>
          <p:cNvSpPr>
            <a:spLocks noGrp="1"/>
          </p:cNvSpPr>
          <p:nvPr>
            <p:ph type="title"/>
          </p:nvPr>
        </p:nvSpPr>
        <p:spPr/>
        <p:txBody>
          <a:bodyPr/>
          <a:lstStyle/>
          <a:p>
            <a:r>
              <a:rPr lang="en-US" dirty="0" err="1" smtClean="0"/>
              <a:t>Nauman</a:t>
            </a:r>
            <a:r>
              <a:rPr lang="en-US" dirty="0" smtClean="0"/>
              <a:t> et al., 2015</a:t>
            </a:r>
            <a:endParaRPr lang="en-US" dirty="0"/>
          </a:p>
        </p:txBody>
      </p:sp>
      <p:pic>
        <p:nvPicPr>
          <p:cNvPr id="4" name="Picture 3"/>
          <p:cNvPicPr>
            <a:picLocks noChangeAspect="1"/>
          </p:cNvPicPr>
          <p:nvPr/>
        </p:nvPicPr>
        <p:blipFill rotWithShape="1">
          <a:blip r:embed="rId4"/>
          <a:srcRect l="25568" t="13203" r="22565" b="8875"/>
          <a:stretch/>
        </p:blipFill>
        <p:spPr>
          <a:xfrm>
            <a:off x="1388363" y="1806055"/>
            <a:ext cx="5562600" cy="4700788"/>
          </a:xfrm>
          <a:prstGeom prst="rect">
            <a:avLst/>
          </a:prstGeom>
          <a:ln>
            <a:solidFill>
              <a:schemeClr val="tx1"/>
            </a:solidFill>
          </a:ln>
        </p:spPr>
      </p:pic>
    </p:spTree>
    <p:extLst>
      <p:ext uri="{BB962C8B-B14F-4D97-AF65-F5344CB8AC3E}">
        <p14:creationId xmlns:p14="http://schemas.microsoft.com/office/powerpoint/2010/main" val="2333978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Brungard</a:t>
            </a:r>
            <a:r>
              <a:rPr lang="en-US" dirty="0" smtClean="0"/>
              <a:t> et al., 2015</a:t>
            </a:r>
            <a:endParaRPr lang="en-US" dirty="0"/>
          </a:p>
        </p:txBody>
      </p:sp>
      <p:pic>
        <p:nvPicPr>
          <p:cNvPr id="3" name="Picture 2"/>
          <p:cNvPicPr>
            <a:picLocks noChangeAspect="1"/>
          </p:cNvPicPr>
          <p:nvPr/>
        </p:nvPicPr>
        <p:blipFill rotWithShape="1">
          <a:blip r:embed="rId3"/>
          <a:srcRect l="19500" t="19778" r="19500" b="11778"/>
          <a:stretch/>
        </p:blipFill>
        <p:spPr>
          <a:xfrm>
            <a:off x="585981" y="1800937"/>
            <a:ext cx="7167363" cy="4523663"/>
          </a:xfrm>
          <a:prstGeom prst="rect">
            <a:avLst/>
          </a:prstGeom>
          <a:ln>
            <a:solidFill>
              <a:schemeClr val="tx1"/>
            </a:solidFill>
          </a:ln>
        </p:spPr>
      </p:pic>
    </p:spTree>
    <p:extLst>
      <p:ext uri="{BB962C8B-B14F-4D97-AF65-F5344CB8AC3E}">
        <p14:creationId xmlns:p14="http://schemas.microsoft.com/office/powerpoint/2010/main" val="3224167475"/>
      </p:ext>
    </p:extLst>
  </p:cSld>
  <p:clrMapOvr>
    <a:masterClrMapping/>
  </p:clrMapOvr>
  <p:timing>
    <p:tnLst>
      <p:par>
        <p:cTn id="1" dur="indefinite" restart="never" nodeType="tmRoot"/>
      </p:par>
    </p:tnLst>
  </p:timing>
</p:sld>
</file>

<file path=ppt/theme/theme1.xml><?xml version="1.0" encoding="utf-8"?>
<a:theme xmlns:a="http://schemas.openxmlformats.org/drawingml/2006/main" name="View">
  <a:themeElements>
    <a:clrScheme name="View">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ppt/theme/theme2.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Lucida Sans Unicode"/>
      </a:majorFont>
      <a:minorFont>
        <a:latin typeface="Times New Roman"/>
        <a:ea typeface=""/>
        <a:cs typeface="Lucida Sans Unicod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90000"/>
          </a:lnSpc>
          <a:spcBef>
            <a:spcPct val="0"/>
          </a:spcBef>
          <a:spcAft>
            <a:spcPct val="0"/>
          </a:spcAft>
          <a:buClr>
            <a:srgbClr val="000000"/>
          </a:buClr>
          <a:buSzPct val="100000"/>
          <a:buFont typeface="Times New Roman" pitchFamily="18" charset="0"/>
          <a:buNone/>
          <a:tabLst/>
          <a:defRPr kumimoji="0" lang="en-GB" sz="2400" b="0" i="0" u="none" strike="noStrike" cap="none" normalizeH="0" baseline="0" smtClean="0">
            <a:ln>
              <a:noFill/>
            </a:ln>
            <a:solidFill>
              <a:schemeClr val="bg1"/>
            </a:solidFill>
            <a:effectLst/>
            <a:latin typeface="Times New Roman" pitchFamily="18" charset="0"/>
            <a:cs typeface="Lucida Sans Unicode"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90000"/>
          </a:lnSpc>
          <a:spcBef>
            <a:spcPct val="0"/>
          </a:spcBef>
          <a:spcAft>
            <a:spcPct val="0"/>
          </a:spcAft>
          <a:buClr>
            <a:srgbClr val="000000"/>
          </a:buClr>
          <a:buSzPct val="100000"/>
          <a:buFont typeface="Times New Roman" pitchFamily="18" charset="0"/>
          <a:buNone/>
          <a:tabLst/>
          <a:defRPr kumimoji="0" lang="en-GB" sz="2400" b="0" i="0" u="none" strike="noStrike" cap="none" normalizeH="0" baseline="0" smtClean="0">
            <a:ln>
              <a:noFill/>
            </a:ln>
            <a:solidFill>
              <a:schemeClr val="bg1"/>
            </a:solidFill>
            <a:effectLst/>
            <a:latin typeface="Times New Roman" pitchFamily="18" charset="0"/>
            <a:cs typeface="Lucida Sans Unicode"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1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Lucida Sans Unicode"/>
      </a:majorFont>
      <a:minorFont>
        <a:latin typeface="Times New Roman"/>
        <a:ea typeface=""/>
        <a:cs typeface="Lucida Sans Unicod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90000"/>
          </a:lnSpc>
          <a:spcBef>
            <a:spcPct val="0"/>
          </a:spcBef>
          <a:spcAft>
            <a:spcPct val="0"/>
          </a:spcAft>
          <a:buClr>
            <a:srgbClr val="000000"/>
          </a:buClr>
          <a:buSzPct val="100000"/>
          <a:buFont typeface="Times New Roman" pitchFamily="18" charset="0"/>
          <a:buNone/>
          <a:tabLst/>
          <a:defRPr kumimoji="0" lang="en-GB" sz="2400" b="0" i="0" u="none" strike="noStrike" cap="none" normalizeH="0" baseline="0" smtClean="0">
            <a:ln>
              <a:noFill/>
            </a:ln>
            <a:solidFill>
              <a:schemeClr val="bg1"/>
            </a:solidFill>
            <a:effectLst/>
            <a:latin typeface="Times New Roman" pitchFamily="18" charset="0"/>
            <a:cs typeface="Lucida Sans Unicode"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90000"/>
          </a:lnSpc>
          <a:spcBef>
            <a:spcPct val="0"/>
          </a:spcBef>
          <a:spcAft>
            <a:spcPct val="0"/>
          </a:spcAft>
          <a:buClr>
            <a:srgbClr val="000000"/>
          </a:buClr>
          <a:buSzPct val="100000"/>
          <a:buFont typeface="Times New Roman" pitchFamily="18" charset="0"/>
          <a:buNone/>
          <a:tabLst/>
          <a:defRPr kumimoji="0" lang="en-GB" sz="2400" b="0" i="0" u="none" strike="noStrike" cap="none" normalizeH="0" baseline="0" smtClean="0">
            <a:ln>
              <a:noFill/>
            </a:ln>
            <a:solidFill>
              <a:schemeClr val="bg1"/>
            </a:solidFill>
            <a:effectLst/>
            <a:latin typeface="Times New Roman" pitchFamily="18" charset="0"/>
            <a:cs typeface="Lucida Sans Unicode"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2_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Lucida Sans Unicode"/>
      </a:majorFont>
      <a:minorFont>
        <a:latin typeface="Times New Roman"/>
        <a:ea typeface=""/>
        <a:cs typeface="Lucida Sans Unicod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90000"/>
          </a:lnSpc>
          <a:spcBef>
            <a:spcPct val="0"/>
          </a:spcBef>
          <a:spcAft>
            <a:spcPct val="0"/>
          </a:spcAft>
          <a:buClr>
            <a:srgbClr val="000000"/>
          </a:buClr>
          <a:buSzPct val="100000"/>
          <a:buFont typeface="Times New Roman" pitchFamily="18" charset="0"/>
          <a:buNone/>
          <a:tabLst/>
          <a:defRPr kumimoji="0" lang="en-GB" sz="2400" b="0" i="0" u="none" strike="noStrike" cap="none" normalizeH="0" baseline="0" smtClean="0">
            <a:ln>
              <a:noFill/>
            </a:ln>
            <a:solidFill>
              <a:schemeClr val="bg1"/>
            </a:solidFill>
            <a:effectLst/>
            <a:latin typeface="Times New Roman" pitchFamily="18" charset="0"/>
            <a:cs typeface="Lucida Sans Unicode"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90000"/>
          </a:lnSpc>
          <a:spcBef>
            <a:spcPct val="0"/>
          </a:spcBef>
          <a:spcAft>
            <a:spcPct val="0"/>
          </a:spcAft>
          <a:buClr>
            <a:srgbClr val="000000"/>
          </a:buClr>
          <a:buSzPct val="100000"/>
          <a:buFont typeface="Times New Roman" pitchFamily="18" charset="0"/>
          <a:buNone/>
          <a:tabLst/>
          <a:defRPr kumimoji="0" lang="en-GB" sz="2400" b="0" i="0" u="none" strike="noStrike" cap="none" normalizeH="0" baseline="0" smtClean="0">
            <a:ln>
              <a:noFill/>
            </a:ln>
            <a:solidFill>
              <a:schemeClr val="bg1"/>
            </a:solidFill>
            <a:effectLst/>
            <a:latin typeface="Times New Roman" pitchFamily="18" charset="0"/>
            <a:cs typeface="Lucida Sans Unicode" pitchFamily="34"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Crop</Template>
  <TotalTime>11665</TotalTime>
  <Words>1878</Words>
  <Application>Microsoft Office PowerPoint</Application>
  <PresentationFormat>On-screen Show (4:3)</PresentationFormat>
  <Paragraphs>322</Paragraphs>
  <Slides>66</Slides>
  <Notes>32</Notes>
  <HiddenSlides>0</HiddenSlides>
  <MMClips>0</MMClips>
  <ScaleCrop>false</ScaleCrop>
  <HeadingPairs>
    <vt:vector size="8" baseType="variant">
      <vt:variant>
        <vt:lpstr>Fonts Used</vt:lpstr>
      </vt:variant>
      <vt:variant>
        <vt:i4>9</vt:i4>
      </vt:variant>
      <vt:variant>
        <vt:lpstr>Theme</vt:lpstr>
      </vt:variant>
      <vt:variant>
        <vt:i4>4</vt:i4>
      </vt:variant>
      <vt:variant>
        <vt:lpstr>Embedded OLE Servers</vt:lpstr>
      </vt:variant>
      <vt:variant>
        <vt:i4>2</vt:i4>
      </vt:variant>
      <vt:variant>
        <vt:lpstr>Slide Titles</vt:lpstr>
      </vt:variant>
      <vt:variant>
        <vt:i4>66</vt:i4>
      </vt:variant>
    </vt:vector>
  </HeadingPairs>
  <TitlesOfParts>
    <vt:vector size="81" baseType="lpstr">
      <vt:lpstr>Arial</vt:lpstr>
      <vt:lpstr>Calibri</vt:lpstr>
      <vt:lpstr>Cambria Math</vt:lpstr>
      <vt:lpstr>Century Schoolbook</vt:lpstr>
      <vt:lpstr>Courier New</vt:lpstr>
      <vt:lpstr>Lucida Sans Unicode</vt:lpstr>
      <vt:lpstr>Times New Roman</vt:lpstr>
      <vt:lpstr>Wingdings</vt:lpstr>
      <vt:lpstr>Wingdings 2</vt:lpstr>
      <vt:lpstr>View</vt:lpstr>
      <vt:lpstr>Default Design</vt:lpstr>
      <vt:lpstr>1_Default Design</vt:lpstr>
      <vt:lpstr>2_Default Design</vt:lpstr>
      <vt:lpstr>Worksheet</vt:lpstr>
      <vt:lpstr>Chart</vt:lpstr>
      <vt:lpstr>Tree-based Models Statistics for Soil Survey</vt:lpstr>
      <vt:lpstr>What is a Decision Tree?</vt:lpstr>
      <vt:lpstr>PowerPoint Presentation</vt:lpstr>
      <vt:lpstr>PowerPoint Presentation</vt:lpstr>
      <vt:lpstr>Example</vt:lpstr>
      <vt:lpstr>PowerPoint Presentation</vt:lpstr>
      <vt:lpstr>PowerPoint Presentation</vt:lpstr>
      <vt:lpstr>Nauman et al., 2015</vt:lpstr>
      <vt:lpstr>Brungard et al., 2015</vt:lpstr>
      <vt:lpstr>PowerPoint Presentation</vt:lpstr>
      <vt:lpstr>Advantages of Tree-based Models</vt:lpstr>
      <vt:lpstr>PowerPoint Presentation</vt:lpstr>
      <vt:lpstr>Two Most Common Tree-based Models in R</vt:lpstr>
      <vt:lpstr>rpart algorithm</vt:lpstr>
      <vt:lpstr>rpart – Classification Trees</vt:lpstr>
      <vt:lpstr>rpart – Regression Trees</vt:lpstr>
      <vt:lpstr>PowerPoint Presentation</vt:lpstr>
      <vt:lpstr>PowerPoint Presentation</vt:lpstr>
      <vt:lpstr>PowerPoint Presentation</vt:lpstr>
      <vt:lpstr>PowerPoint Presentation</vt:lpstr>
      <vt:lpstr>PowerPoint Presentation</vt:lpstr>
      <vt:lpstr>Internal Validation: Confusion Matrix</vt:lpstr>
      <vt:lpstr>Confusion Matrix: Nauman et al., 2015</vt:lpstr>
      <vt:lpstr>EXERCISE: rpart</vt:lpstr>
      <vt:lpstr>Summary - rpart</vt:lpstr>
      <vt:lpstr>randomForest algorithm</vt:lpstr>
      <vt:lpstr>PowerPoint Presentation</vt:lpstr>
      <vt:lpstr>PowerPoint Presentation</vt:lpstr>
      <vt:lpstr>PowerPoint Presentation</vt:lpstr>
      <vt:lpstr>PowerPoint Presentation</vt:lpstr>
      <vt:lpstr>PowerPoint Presentation</vt:lpstr>
      <vt:lpstr>Classification Terms</vt:lpstr>
      <vt:lpstr>Regression Terms</vt:lpstr>
      <vt:lpstr>PowerPoint Presentation</vt:lpstr>
      <vt:lpstr>Variable Importance</vt:lpstr>
      <vt:lpstr>Variable Importance: Regression</vt:lpstr>
      <vt:lpstr>EXERCISE: randomForest</vt:lpstr>
      <vt:lpstr>Summary - randomForest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Summary – Tree Models</vt:lpstr>
      <vt:lpstr>Always Remember…</vt:lpstr>
      <vt:lpstr>Review Questions</vt:lpstr>
      <vt:lpstr>PowerPoint Presentation</vt:lpstr>
    </vt:vector>
  </TitlesOfParts>
  <Company>USDA</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Tree_models</dc:title>
  <dc:creator>KY</dc:creator>
  <cp:lastModifiedBy>Roberts, Philip - NRCS, Mount Vernon, WA</cp:lastModifiedBy>
  <cp:revision>250</cp:revision>
  <dcterms:created xsi:type="dcterms:W3CDTF">2014-07-22T17:36:19Z</dcterms:created>
  <dcterms:modified xsi:type="dcterms:W3CDTF">2017-03-02T01:15:55Z</dcterms:modified>
</cp:coreProperties>
</file>